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2" r:id="rId3"/>
  </p:sldMasterIdLst>
  <p:notesMasterIdLst>
    <p:notesMasterId r:id="rId41"/>
  </p:notesMasterIdLst>
  <p:sldIdLst>
    <p:sldId id="256" r:id="rId4"/>
    <p:sldId id="258" r:id="rId5"/>
    <p:sldId id="280" r:id="rId6"/>
    <p:sldId id="279" r:id="rId7"/>
    <p:sldId id="309" r:id="rId8"/>
    <p:sldId id="308" r:id="rId9"/>
    <p:sldId id="274" r:id="rId10"/>
    <p:sldId id="316" r:id="rId11"/>
    <p:sldId id="317" r:id="rId12"/>
    <p:sldId id="319" r:id="rId13"/>
    <p:sldId id="320" r:id="rId14"/>
    <p:sldId id="322" r:id="rId15"/>
    <p:sldId id="323" r:id="rId16"/>
    <p:sldId id="324" r:id="rId17"/>
    <p:sldId id="325" r:id="rId18"/>
    <p:sldId id="326" r:id="rId19"/>
    <p:sldId id="327" r:id="rId20"/>
    <p:sldId id="328" r:id="rId21"/>
    <p:sldId id="315" r:id="rId22"/>
    <p:sldId id="312" r:id="rId23"/>
    <p:sldId id="313" r:id="rId24"/>
    <p:sldId id="314" r:id="rId25"/>
    <p:sldId id="332" r:id="rId26"/>
    <p:sldId id="261" r:id="rId27"/>
    <p:sldId id="281" r:id="rId28"/>
    <p:sldId id="260" r:id="rId29"/>
    <p:sldId id="333" r:id="rId30"/>
    <p:sldId id="334" r:id="rId31"/>
    <p:sldId id="335" r:id="rId32"/>
    <p:sldId id="272" r:id="rId33"/>
    <p:sldId id="265" r:id="rId34"/>
    <p:sldId id="264" r:id="rId35"/>
    <p:sldId id="271" r:id="rId36"/>
    <p:sldId id="282" r:id="rId37"/>
    <p:sldId id="283" r:id="rId38"/>
    <p:sldId id="273"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6E22656B-7873-4F23-A1BE-893F095F7C34}">
          <p14:sldIdLst>
            <p14:sldId id="256"/>
          </p14:sldIdLst>
        </p14:section>
        <p14:section name="Introduction" id="{037BF4E8-53BE-4426-9A54-3CB223841821}">
          <p14:sldIdLst>
            <p14:sldId id="258"/>
            <p14:sldId id="280"/>
            <p14:sldId id="279"/>
            <p14:sldId id="309"/>
            <p14:sldId id="308"/>
          </p14:sldIdLst>
        </p14:section>
        <p14:section name="Literature Review" id="{C548400E-EEA0-4B0E-A287-51723FC0C37E}">
          <p14:sldIdLst>
            <p14:sldId id="274"/>
            <p14:sldId id="316"/>
            <p14:sldId id="317"/>
            <p14:sldId id="319"/>
            <p14:sldId id="320"/>
            <p14:sldId id="322"/>
            <p14:sldId id="323"/>
            <p14:sldId id="324"/>
            <p14:sldId id="325"/>
            <p14:sldId id="326"/>
            <p14:sldId id="327"/>
            <p14:sldId id="328"/>
            <p14:sldId id="315"/>
            <p14:sldId id="312"/>
            <p14:sldId id="313"/>
            <p14:sldId id="314"/>
            <p14:sldId id="332"/>
          </p14:sldIdLst>
        </p14:section>
        <p14:section name="Methodology" id="{1F1B5030-E27F-4B62-96D6-8F548AB85CE6}">
          <p14:sldIdLst>
            <p14:sldId id="261"/>
            <p14:sldId id="281"/>
            <p14:sldId id="260"/>
            <p14:sldId id="333"/>
          </p14:sldIdLst>
        </p14:section>
        <p14:section name="Results" id="{446AC70A-8FCC-4105-A36A-32118FC7A4CE}">
          <p14:sldIdLst>
            <p14:sldId id="334"/>
            <p14:sldId id="335"/>
            <p14:sldId id="272"/>
          </p14:sldIdLst>
        </p14:section>
        <p14:section name="Discussion" id="{5EE6DC05-09C6-4B2F-B2CE-64BFA2995CD0}">
          <p14:sldIdLst/>
        </p14:section>
        <p14:section name="Conclusion" id="{F1325DA6-18D6-4AF4-A63F-60B57EB500F8}">
          <p14:sldIdLst>
            <p14:sldId id="265"/>
            <p14:sldId id="264"/>
            <p14:sldId id="271"/>
            <p14:sldId id="282"/>
            <p14:sldId id="283"/>
            <p14:sldId id="273"/>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76" d="100"/>
          <a:sy n="76" d="100"/>
        </p:scale>
        <p:origin x="22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02A021-32DF-4F72-A071-366BF3C931DF}"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GB"/>
        </a:p>
      </dgm:t>
    </dgm:pt>
    <dgm:pt modelId="{DA8DC796-0078-45D7-A466-7F985757C512}">
      <dgm:prSet phldrT="[Text]"/>
      <dgm:spPr/>
      <dgm:t>
        <a:bodyPr/>
        <a:lstStyle/>
        <a:p>
          <a:r>
            <a:rPr lang="en-GB" b="1" dirty="0"/>
            <a:t>WHAT IS SIGN LANGUAGE?</a:t>
          </a:r>
          <a:endParaRPr lang="en-GB" dirty="0"/>
        </a:p>
      </dgm:t>
    </dgm:pt>
    <dgm:pt modelId="{D9755EB0-AAE5-46BF-87DA-ABA5D1CD55BF}" type="parTrans" cxnId="{CD5A7284-8AEC-4339-BD8E-B94C589CBB0C}">
      <dgm:prSet/>
      <dgm:spPr/>
      <dgm:t>
        <a:bodyPr/>
        <a:lstStyle/>
        <a:p>
          <a:endParaRPr lang="en-GB"/>
        </a:p>
      </dgm:t>
    </dgm:pt>
    <dgm:pt modelId="{D30F6C32-D8D2-42F2-8D3D-19F46F49404E}" type="sibTrans" cxnId="{CD5A7284-8AEC-4339-BD8E-B94C589CBB0C}">
      <dgm:prSet/>
      <dgm:spPr/>
      <dgm:t>
        <a:bodyPr/>
        <a:lstStyle/>
        <a:p>
          <a:endParaRPr lang="en-GB"/>
        </a:p>
      </dgm:t>
    </dgm:pt>
    <dgm:pt modelId="{0CDAE83C-7A9B-4EB1-971F-BDCF7A975305}">
      <dgm:prSet phldrT="[Text]" custT="1"/>
      <dgm:spPr/>
      <dgm:t>
        <a:bodyPr/>
        <a:lstStyle/>
        <a:p>
          <a:r>
            <a:rPr lang="en-GB" sz="3200" dirty="0"/>
            <a:t>Fingerspelling</a:t>
          </a:r>
          <a:endParaRPr lang="en-GB" sz="3800" dirty="0"/>
        </a:p>
      </dgm:t>
    </dgm:pt>
    <dgm:pt modelId="{4AA642F0-DE6E-401F-B1A0-62342E6DF56D}" type="parTrans" cxnId="{AE45166C-42EC-473A-B816-2EA32B0CD4A6}">
      <dgm:prSet/>
      <dgm:spPr/>
      <dgm:t>
        <a:bodyPr/>
        <a:lstStyle/>
        <a:p>
          <a:endParaRPr lang="en-GB"/>
        </a:p>
      </dgm:t>
    </dgm:pt>
    <dgm:pt modelId="{BE693D94-46C2-40DF-B1F9-33E186EE74AF}" type="sibTrans" cxnId="{AE45166C-42EC-473A-B816-2EA32B0CD4A6}">
      <dgm:prSet/>
      <dgm:spPr/>
      <dgm:t>
        <a:bodyPr/>
        <a:lstStyle/>
        <a:p>
          <a:endParaRPr lang="en-GB"/>
        </a:p>
      </dgm:t>
    </dgm:pt>
    <dgm:pt modelId="{26FEBA76-4912-4B62-BF52-EB83C4A3214D}">
      <dgm:prSet phldrT="[Text]" custT="1"/>
      <dgm:spPr/>
      <dgm:t>
        <a:bodyPr/>
        <a:lstStyle/>
        <a:p>
          <a:r>
            <a:rPr lang="en-GB" sz="3200" dirty="0"/>
            <a:t>World-level sign vocabulary</a:t>
          </a:r>
        </a:p>
      </dgm:t>
    </dgm:pt>
    <dgm:pt modelId="{57FAF12B-16F8-4B12-A5D2-2E31A00BFE7C}" type="parTrans" cxnId="{2D476E8D-8E0C-45D8-AEB7-C293BB362161}">
      <dgm:prSet/>
      <dgm:spPr/>
      <dgm:t>
        <a:bodyPr/>
        <a:lstStyle/>
        <a:p>
          <a:endParaRPr lang="en-GB"/>
        </a:p>
      </dgm:t>
    </dgm:pt>
    <dgm:pt modelId="{E0EAA17C-F049-4A48-A7DC-5F7CEEEE32DA}" type="sibTrans" cxnId="{2D476E8D-8E0C-45D8-AEB7-C293BB362161}">
      <dgm:prSet/>
      <dgm:spPr/>
      <dgm:t>
        <a:bodyPr/>
        <a:lstStyle/>
        <a:p>
          <a:endParaRPr lang="en-GB"/>
        </a:p>
      </dgm:t>
    </dgm:pt>
    <dgm:pt modelId="{793578CC-E930-4AC6-8AAA-4F64F6624B21}">
      <dgm:prSet phldrT="[Text]" custT="1"/>
      <dgm:spPr/>
      <dgm:t>
        <a:bodyPr/>
        <a:lstStyle/>
        <a:p>
          <a:r>
            <a:rPr lang="en-GB" sz="3200" dirty="0"/>
            <a:t>Non-manual features</a:t>
          </a:r>
        </a:p>
      </dgm:t>
    </dgm:pt>
    <dgm:pt modelId="{CC9ECDDB-2F16-4E07-BE15-8D603B896267}" type="parTrans" cxnId="{68210D5B-9DB8-4E73-8F66-714644876BAC}">
      <dgm:prSet/>
      <dgm:spPr/>
      <dgm:t>
        <a:bodyPr/>
        <a:lstStyle/>
        <a:p>
          <a:endParaRPr lang="en-GB"/>
        </a:p>
      </dgm:t>
    </dgm:pt>
    <dgm:pt modelId="{728148BE-1E56-4BBB-A857-12647E92CD94}" type="sibTrans" cxnId="{68210D5B-9DB8-4E73-8F66-714644876BAC}">
      <dgm:prSet/>
      <dgm:spPr/>
      <dgm:t>
        <a:bodyPr/>
        <a:lstStyle/>
        <a:p>
          <a:endParaRPr lang="en-GB"/>
        </a:p>
      </dgm:t>
    </dgm:pt>
    <dgm:pt modelId="{82E6A6A4-4528-4A7B-8BE0-FAB6D3B46C80}" type="pres">
      <dgm:prSet presAssocID="{D702A021-32DF-4F72-A071-366BF3C931DF}" presName="vert0" presStyleCnt="0">
        <dgm:presLayoutVars>
          <dgm:dir/>
          <dgm:animOne val="branch"/>
          <dgm:animLvl val="lvl"/>
        </dgm:presLayoutVars>
      </dgm:prSet>
      <dgm:spPr/>
    </dgm:pt>
    <dgm:pt modelId="{E784B920-B57A-4AF7-91E3-99A01EBB3FF4}" type="pres">
      <dgm:prSet presAssocID="{DA8DC796-0078-45D7-A466-7F985757C512}" presName="thickLine" presStyleLbl="alignNode1" presStyleIdx="0" presStyleCnt="1"/>
      <dgm:spPr/>
    </dgm:pt>
    <dgm:pt modelId="{2D4D7887-2419-4027-8B77-2830877697EC}" type="pres">
      <dgm:prSet presAssocID="{DA8DC796-0078-45D7-A466-7F985757C512}" presName="horz1" presStyleCnt="0"/>
      <dgm:spPr/>
    </dgm:pt>
    <dgm:pt modelId="{021B8596-D70E-455B-9977-092C2C3850D4}" type="pres">
      <dgm:prSet presAssocID="{DA8DC796-0078-45D7-A466-7F985757C512}" presName="tx1" presStyleLbl="revTx" presStyleIdx="0" presStyleCnt="4" custScaleX="221322"/>
      <dgm:spPr/>
    </dgm:pt>
    <dgm:pt modelId="{99E08AF6-493B-4115-84F7-3C6CC5884609}" type="pres">
      <dgm:prSet presAssocID="{DA8DC796-0078-45D7-A466-7F985757C512}" presName="vert1" presStyleCnt="0"/>
      <dgm:spPr/>
    </dgm:pt>
    <dgm:pt modelId="{2B6616B2-BAE2-40A8-9604-8618A8BC4D81}" type="pres">
      <dgm:prSet presAssocID="{0CDAE83C-7A9B-4EB1-971F-BDCF7A975305}" presName="vertSpace2a" presStyleCnt="0"/>
      <dgm:spPr/>
    </dgm:pt>
    <dgm:pt modelId="{271E7C72-1D71-4D42-BD2F-E26D1A9CEA97}" type="pres">
      <dgm:prSet presAssocID="{0CDAE83C-7A9B-4EB1-971F-BDCF7A975305}" presName="horz2" presStyleCnt="0"/>
      <dgm:spPr/>
    </dgm:pt>
    <dgm:pt modelId="{A4FD11C6-90B6-4EF3-84D3-72930FE2069B}" type="pres">
      <dgm:prSet presAssocID="{0CDAE83C-7A9B-4EB1-971F-BDCF7A975305}" presName="horzSpace2" presStyleCnt="0"/>
      <dgm:spPr/>
    </dgm:pt>
    <dgm:pt modelId="{892EB731-3A11-4499-AEDC-233B4DD2A631}" type="pres">
      <dgm:prSet presAssocID="{0CDAE83C-7A9B-4EB1-971F-BDCF7A975305}" presName="tx2" presStyleLbl="revTx" presStyleIdx="1" presStyleCnt="4"/>
      <dgm:spPr/>
    </dgm:pt>
    <dgm:pt modelId="{888C6184-1344-4B0D-9A64-BB80A33495FE}" type="pres">
      <dgm:prSet presAssocID="{0CDAE83C-7A9B-4EB1-971F-BDCF7A975305}" presName="vert2" presStyleCnt="0"/>
      <dgm:spPr/>
    </dgm:pt>
    <dgm:pt modelId="{3A312883-8EBB-403A-A0FE-5130D26C14FD}" type="pres">
      <dgm:prSet presAssocID="{0CDAE83C-7A9B-4EB1-971F-BDCF7A975305}" presName="thinLine2b" presStyleLbl="callout" presStyleIdx="0" presStyleCnt="3"/>
      <dgm:spPr/>
    </dgm:pt>
    <dgm:pt modelId="{DA761468-1D1F-43A2-936F-249C73EC83D4}" type="pres">
      <dgm:prSet presAssocID="{0CDAE83C-7A9B-4EB1-971F-BDCF7A975305}" presName="vertSpace2b" presStyleCnt="0"/>
      <dgm:spPr/>
    </dgm:pt>
    <dgm:pt modelId="{789A2630-1B08-4624-80F1-345356ABC787}" type="pres">
      <dgm:prSet presAssocID="{26FEBA76-4912-4B62-BF52-EB83C4A3214D}" presName="horz2" presStyleCnt="0"/>
      <dgm:spPr/>
    </dgm:pt>
    <dgm:pt modelId="{2C456694-B976-4B22-8F02-DBE3F7AF6C06}" type="pres">
      <dgm:prSet presAssocID="{26FEBA76-4912-4B62-BF52-EB83C4A3214D}" presName="horzSpace2" presStyleCnt="0"/>
      <dgm:spPr/>
    </dgm:pt>
    <dgm:pt modelId="{3532C943-FA66-465B-91BF-50A8BE5E3066}" type="pres">
      <dgm:prSet presAssocID="{26FEBA76-4912-4B62-BF52-EB83C4A3214D}" presName="tx2" presStyleLbl="revTx" presStyleIdx="2" presStyleCnt="4"/>
      <dgm:spPr/>
    </dgm:pt>
    <dgm:pt modelId="{44FB749F-9BB9-4A7B-BE3B-C12B3FA084F5}" type="pres">
      <dgm:prSet presAssocID="{26FEBA76-4912-4B62-BF52-EB83C4A3214D}" presName="vert2" presStyleCnt="0"/>
      <dgm:spPr/>
    </dgm:pt>
    <dgm:pt modelId="{2D7E3507-E305-403A-9F6F-BCA715E2F71D}" type="pres">
      <dgm:prSet presAssocID="{26FEBA76-4912-4B62-BF52-EB83C4A3214D}" presName="thinLine2b" presStyleLbl="callout" presStyleIdx="1" presStyleCnt="3"/>
      <dgm:spPr/>
    </dgm:pt>
    <dgm:pt modelId="{1C80CB97-7AA9-4C2A-BB02-EF7D0A5DB218}" type="pres">
      <dgm:prSet presAssocID="{26FEBA76-4912-4B62-BF52-EB83C4A3214D}" presName="vertSpace2b" presStyleCnt="0"/>
      <dgm:spPr/>
    </dgm:pt>
    <dgm:pt modelId="{AA03D672-45D3-4FF4-9EDC-3CAD6FB2397F}" type="pres">
      <dgm:prSet presAssocID="{793578CC-E930-4AC6-8AAA-4F64F6624B21}" presName="horz2" presStyleCnt="0"/>
      <dgm:spPr/>
    </dgm:pt>
    <dgm:pt modelId="{7656D590-2E10-45FE-8BCC-D955ED8D2A3B}" type="pres">
      <dgm:prSet presAssocID="{793578CC-E930-4AC6-8AAA-4F64F6624B21}" presName="horzSpace2" presStyleCnt="0"/>
      <dgm:spPr/>
    </dgm:pt>
    <dgm:pt modelId="{D1014C1D-007B-4ED4-AB3D-190BCBE7B025}" type="pres">
      <dgm:prSet presAssocID="{793578CC-E930-4AC6-8AAA-4F64F6624B21}" presName="tx2" presStyleLbl="revTx" presStyleIdx="3" presStyleCnt="4"/>
      <dgm:spPr/>
    </dgm:pt>
    <dgm:pt modelId="{E969FD0E-A100-4E43-A092-F8064DE59643}" type="pres">
      <dgm:prSet presAssocID="{793578CC-E930-4AC6-8AAA-4F64F6624B21}" presName="vert2" presStyleCnt="0"/>
      <dgm:spPr/>
    </dgm:pt>
    <dgm:pt modelId="{87C85958-F146-4DB9-90EE-47B1E408D059}" type="pres">
      <dgm:prSet presAssocID="{793578CC-E930-4AC6-8AAA-4F64F6624B21}" presName="thinLine2b" presStyleLbl="callout" presStyleIdx="2" presStyleCnt="3"/>
      <dgm:spPr/>
    </dgm:pt>
    <dgm:pt modelId="{5E3C389D-3081-4A12-AF2F-C5BEC137A4D8}" type="pres">
      <dgm:prSet presAssocID="{793578CC-E930-4AC6-8AAA-4F64F6624B21}" presName="vertSpace2b" presStyleCnt="0"/>
      <dgm:spPr/>
    </dgm:pt>
  </dgm:ptLst>
  <dgm:cxnLst>
    <dgm:cxn modelId="{5D0AF823-06AE-4D68-9838-4B5E231B8841}" type="presOf" srcId="{0CDAE83C-7A9B-4EB1-971F-BDCF7A975305}" destId="{892EB731-3A11-4499-AEDC-233B4DD2A631}" srcOrd="0" destOrd="0" presId="urn:microsoft.com/office/officeart/2008/layout/LinedList"/>
    <dgm:cxn modelId="{6E37983F-E2F9-4FAE-8608-B4DC053202BA}" type="presOf" srcId="{DA8DC796-0078-45D7-A466-7F985757C512}" destId="{021B8596-D70E-455B-9977-092C2C3850D4}" srcOrd="0" destOrd="0" presId="urn:microsoft.com/office/officeart/2008/layout/LinedList"/>
    <dgm:cxn modelId="{68210D5B-9DB8-4E73-8F66-714644876BAC}" srcId="{DA8DC796-0078-45D7-A466-7F985757C512}" destId="{793578CC-E930-4AC6-8AAA-4F64F6624B21}" srcOrd="2" destOrd="0" parTransId="{CC9ECDDB-2F16-4E07-BE15-8D603B896267}" sibTransId="{728148BE-1E56-4BBB-A857-12647E92CD94}"/>
    <dgm:cxn modelId="{AE45166C-42EC-473A-B816-2EA32B0CD4A6}" srcId="{DA8DC796-0078-45D7-A466-7F985757C512}" destId="{0CDAE83C-7A9B-4EB1-971F-BDCF7A975305}" srcOrd="0" destOrd="0" parTransId="{4AA642F0-DE6E-401F-B1A0-62342E6DF56D}" sibTransId="{BE693D94-46C2-40DF-B1F9-33E186EE74AF}"/>
    <dgm:cxn modelId="{ABBB6B70-3846-468E-8C50-A81E23923C9E}" type="presOf" srcId="{26FEBA76-4912-4B62-BF52-EB83C4A3214D}" destId="{3532C943-FA66-465B-91BF-50A8BE5E3066}" srcOrd="0" destOrd="0" presId="urn:microsoft.com/office/officeart/2008/layout/LinedList"/>
    <dgm:cxn modelId="{CD5A7284-8AEC-4339-BD8E-B94C589CBB0C}" srcId="{D702A021-32DF-4F72-A071-366BF3C931DF}" destId="{DA8DC796-0078-45D7-A466-7F985757C512}" srcOrd="0" destOrd="0" parTransId="{D9755EB0-AAE5-46BF-87DA-ABA5D1CD55BF}" sibTransId="{D30F6C32-D8D2-42F2-8D3D-19F46F49404E}"/>
    <dgm:cxn modelId="{2D476E8D-8E0C-45D8-AEB7-C293BB362161}" srcId="{DA8DC796-0078-45D7-A466-7F985757C512}" destId="{26FEBA76-4912-4B62-BF52-EB83C4A3214D}" srcOrd="1" destOrd="0" parTransId="{57FAF12B-16F8-4B12-A5D2-2E31A00BFE7C}" sibTransId="{E0EAA17C-F049-4A48-A7DC-5F7CEEEE32DA}"/>
    <dgm:cxn modelId="{ED971CBC-2B15-444C-9795-D06BE72C5B94}" type="presOf" srcId="{D702A021-32DF-4F72-A071-366BF3C931DF}" destId="{82E6A6A4-4528-4A7B-8BE0-FAB6D3B46C80}" srcOrd="0" destOrd="0" presId="urn:microsoft.com/office/officeart/2008/layout/LinedList"/>
    <dgm:cxn modelId="{B72EBCF2-D41E-47E8-8638-5E09E6168033}" type="presOf" srcId="{793578CC-E930-4AC6-8AAA-4F64F6624B21}" destId="{D1014C1D-007B-4ED4-AB3D-190BCBE7B025}" srcOrd="0" destOrd="0" presId="urn:microsoft.com/office/officeart/2008/layout/LinedList"/>
    <dgm:cxn modelId="{E7DE5309-9190-4FBB-87C2-DA84A4F6F69A}" type="presParOf" srcId="{82E6A6A4-4528-4A7B-8BE0-FAB6D3B46C80}" destId="{E784B920-B57A-4AF7-91E3-99A01EBB3FF4}" srcOrd="0" destOrd="0" presId="urn:microsoft.com/office/officeart/2008/layout/LinedList"/>
    <dgm:cxn modelId="{DFD777B1-EF4F-4382-9FE7-AA0EA28ED731}" type="presParOf" srcId="{82E6A6A4-4528-4A7B-8BE0-FAB6D3B46C80}" destId="{2D4D7887-2419-4027-8B77-2830877697EC}" srcOrd="1" destOrd="0" presId="urn:microsoft.com/office/officeart/2008/layout/LinedList"/>
    <dgm:cxn modelId="{D4CCBD52-4D2D-43DD-A01C-D5D8731FCAB0}" type="presParOf" srcId="{2D4D7887-2419-4027-8B77-2830877697EC}" destId="{021B8596-D70E-455B-9977-092C2C3850D4}" srcOrd="0" destOrd="0" presId="urn:microsoft.com/office/officeart/2008/layout/LinedList"/>
    <dgm:cxn modelId="{588F8A8D-A10E-4F6F-878E-E5E101FD2BBF}" type="presParOf" srcId="{2D4D7887-2419-4027-8B77-2830877697EC}" destId="{99E08AF6-493B-4115-84F7-3C6CC5884609}" srcOrd="1" destOrd="0" presId="urn:microsoft.com/office/officeart/2008/layout/LinedList"/>
    <dgm:cxn modelId="{133B6890-0883-4300-9AA9-998E921E0656}" type="presParOf" srcId="{99E08AF6-493B-4115-84F7-3C6CC5884609}" destId="{2B6616B2-BAE2-40A8-9604-8618A8BC4D81}" srcOrd="0" destOrd="0" presId="urn:microsoft.com/office/officeart/2008/layout/LinedList"/>
    <dgm:cxn modelId="{65B583C8-1C38-4777-9145-E7DFD95F0ED4}" type="presParOf" srcId="{99E08AF6-493B-4115-84F7-3C6CC5884609}" destId="{271E7C72-1D71-4D42-BD2F-E26D1A9CEA97}" srcOrd="1" destOrd="0" presId="urn:microsoft.com/office/officeart/2008/layout/LinedList"/>
    <dgm:cxn modelId="{C55A02EB-E1B0-41EF-98AE-E1F727CCFE98}" type="presParOf" srcId="{271E7C72-1D71-4D42-BD2F-E26D1A9CEA97}" destId="{A4FD11C6-90B6-4EF3-84D3-72930FE2069B}" srcOrd="0" destOrd="0" presId="urn:microsoft.com/office/officeart/2008/layout/LinedList"/>
    <dgm:cxn modelId="{D419E1F5-1029-4D06-B9BB-3173B96F00A8}" type="presParOf" srcId="{271E7C72-1D71-4D42-BD2F-E26D1A9CEA97}" destId="{892EB731-3A11-4499-AEDC-233B4DD2A631}" srcOrd="1" destOrd="0" presId="urn:microsoft.com/office/officeart/2008/layout/LinedList"/>
    <dgm:cxn modelId="{B1DA7838-AA58-41D1-817B-61B37D3D8C1F}" type="presParOf" srcId="{271E7C72-1D71-4D42-BD2F-E26D1A9CEA97}" destId="{888C6184-1344-4B0D-9A64-BB80A33495FE}" srcOrd="2" destOrd="0" presId="urn:microsoft.com/office/officeart/2008/layout/LinedList"/>
    <dgm:cxn modelId="{88738815-1CCB-4C17-8694-57932253D82A}" type="presParOf" srcId="{99E08AF6-493B-4115-84F7-3C6CC5884609}" destId="{3A312883-8EBB-403A-A0FE-5130D26C14FD}" srcOrd="2" destOrd="0" presId="urn:microsoft.com/office/officeart/2008/layout/LinedList"/>
    <dgm:cxn modelId="{77247B79-4D46-4904-8DF9-F792075347F0}" type="presParOf" srcId="{99E08AF6-493B-4115-84F7-3C6CC5884609}" destId="{DA761468-1D1F-43A2-936F-249C73EC83D4}" srcOrd="3" destOrd="0" presId="urn:microsoft.com/office/officeart/2008/layout/LinedList"/>
    <dgm:cxn modelId="{6B9ACDB8-DACD-447D-B5E6-1B85109816F7}" type="presParOf" srcId="{99E08AF6-493B-4115-84F7-3C6CC5884609}" destId="{789A2630-1B08-4624-80F1-345356ABC787}" srcOrd="4" destOrd="0" presId="urn:microsoft.com/office/officeart/2008/layout/LinedList"/>
    <dgm:cxn modelId="{989409BE-266F-4875-9145-7903D2DF6B92}" type="presParOf" srcId="{789A2630-1B08-4624-80F1-345356ABC787}" destId="{2C456694-B976-4B22-8F02-DBE3F7AF6C06}" srcOrd="0" destOrd="0" presId="urn:microsoft.com/office/officeart/2008/layout/LinedList"/>
    <dgm:cxn modelId="{325822C8-449E-47CA-A940-FD89F784C3CD}" type="presParOf" srcId="{789A2630-1B08-4624-80F1-345356ABC787}" destId="{3532C943-FA66-465B-91BF-50A8BE5E3066}" srcOrd="1" destOrd="0" presId="urn:microsoft.com/office/officeart/2008/layout/LinedList"/>
    <dgm:cxn modelId="{55C7C6FB-CD67-4FDC-B372-97E670B3DFC7}" type="presParOf" srcId="{789A2630-1B08-4624-80F1-345356ABC787}" destId="{44FB749F-9BB9-4A7B-BE3B-C12B3FA084F5}" srcOrd="2" destOrd="0" presId="urn:microsoft.com/office/officeart/2008/layout/LinedList"/>
    <dgm:cxn modelId="{E828A29B-557C-4F6F-B99D-CE7405B8BABB}" type="presParOf" srcId="{99E08AF6-493B-4115-84F7-3C6CC5884609}" destId="{2D7E3507-E305-403A-9F6F-BCA715E2F71D}" srcOrd="5" destOrd="0" presId="urn:microsoft.com/office/officeart/2008/layout/LinedList"/>
    <dgm:cxn modelId="{56DB1E97-D327-460B-A33D-038EDE07E1AB}" type="presParOf" srcId="{99E08AF6-493B-4115-84F7-3C6CC5884609}" destId="{1C80CB97-7AA9-4C2A-BB02-EF7D0A5DB218}" srcOrd="6" destOrd="0" presId="urn:microsoft.com/office/officeart/2008/layout/LinedList"/>
    <dgm:cxn modelId="{C2518180-5CCA-4FCF-852F-B81431BB9BFE}" type="presParOf" srcId="{99E08AF6-493B-4115-84F7-3C6CC5884609}" destId="{AA03D672-45D3-4FF4-9EDC-3CAD6FB2397F}" srcOrd="7" destOrd="0" presId="urn:microsoft.com/office/officeart/2008/layout/LinedList"/>
    <dgm:cxn modelId="{F6BD63F6-C729-4665-B900-AC32AF8ADCA3}" type="presParOf" srcId="{AA03D672-45D3-4FF4-9EDC-3CAD6FB2397F}" destId="{7656D590-2E10-45FE-8BCC-D955ED8D2A3B}" srcOrd="0" destOrd="0" presId="urn:microsoft.com/office/officeart/2008/layout/LinedList"/>
    <dgm:cxn modelId="{859A51EA-08AB-4C6A-9C1B-89ADB7191D34}" type="presParOf" srcId="{AA03D672-45D3-4FF4-9EDC-3CAD6FB2397F}" destId="{D1014C1D-007B-4ED4-AB3D-190BCBE7B025}" srcOrd="1" destOrd="0" presId="urn:microsoft.com/office/officeart/2008/layout/LinedList"/>
    <dgm:cxn modelId="{CC0107BF-8B98-4A1F-A330-610C688894B2}" type="presParOf" srcId="{AA03D672-45D3-4FF4-9EDC-3CAD6FB2397F}" destId="{E969FD0E-A100-4E43-A092-F8064DE59643}" srcOrd="2" destOrd="0" presId="urn:microsoft.com/office/officeart/2008/layout/LinedList"/>
    <dgm:cxn modelId="{DC5E3A58-7EAF-4F5F-9AF5-63E3188129C2}" type="presParOf" srcId="{99E08AF6-493B-4115-84F7-3C6CC5884609}" destId="{87C85958-F146-4DB9-90EE-47B1E408D059}" srcOrd="8" destOrd="0" presId="urn:microsoft.com/office/officeart/2008/layout/LinedList"/>
    <dgm:cxn modelId="{C34689EB-E7B6-432F-AF2C-ECB374F31D18}" type="presParOf" srcId="{99E08AF6-493B-4115-84F7-3C6CC5884609}" destId="{5E3C389D-3081-4A12-AF2F-C5BEC137A4D8}" srcOrd="9"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5957A-3CE1-49E1-8F91-42C8704E6D9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0DC08D2-B43F-4960-A1E4-99CB3B121B06}">
      <dgm:prSet/>
      <dgm:spPr/>
      <dgm:t>
        <a:bodyPr/>
        <a:lstStyle/>
        <a:p>
          <a:r>
            <a:rPr lang="en-GB" dirty="0"/>
            <a:t>There are 300 distinct sign languages across the world</a:t>
          </a:r>
          <a:endParaRPr lang="en-US" dirty="0"/>
        </a:p>
      </dgm:t>
    </dgm:pt>
    <dgm:pt modelId="{D11E1AC6-53B6-4450-BB5D-946E2C03E0E5}" type="parTrans" cxnId="{1D40DE58-B965-41AB-84D6-52BDB4E5BFF0}">
      <dgm:prSet/>
      <dgm:spPr/>
      <dgm:t>
        <a:bodyPr/>
        <a:lstStyle/>
        <a:p>
          <a:endParaRPr lang="en-US"/>
        </a:p>
      </dgm:t>
    </dgm:pt>
    <dgm:pt modelId="{56F0E958-E7D0-41DE-9BCF-8B4B2A23EE2D}" type="sibTrans" cxnId="{1D40DE58-B965-41AB-84D6-52BDB4E5BFF0}">
      <dgm:prSet/>
      <dgm:spPr/>
      <dgm:t>
        <a:bodyPr/>
        <a:lstStyle/>
        <a:p>
          <a:endParaRPr lang="en-US"/>
        </a:p>
      </dgm:t>
    </dgm:pt>
    <dgm:pt modelId="{6544DAE1-2CDB-49A6-A3AA-78800DD1E052}">
      <dgm:prSet/>
      <dgm:spPr/>
      <dgm:t>
        <a:bodyPr/>
        <a:lstStyle/>
        <a:p>
          <a:r>
            <a:rPr lang="en-GB" dirty="0"/>
            <a:t>98% of deaf people do not receive education in sign language</a:t>
          </a:r>
          <a:endParaRPr lang="en-US" dirty="0"/>
        </a:p>
      </dgm:t>
    </dgm:pt>
    <dgm:pt modelId="{A735D077-61EB-4B01-9BBE-F0C07664188E}" type="parTrans" cxnId="{E299F9E0-3101-404C-AB6C-88C6CF6341C7}">
      <dgm:prSet/>
      <dgm:spPr/>
      <dgm:t>
        <a:bodyPr/>
        <a:lstStyle/>
        <a:p>
          <a:endParaRPr lang="en-US"/>
        </a:p>
      </dgm:t>
    </dgm:pt>
    <dgm:pt modelId="{02B28212-0701-4ED5-B71E-1B0EFC1FA1F9}" type="sibTrans" cxnId="{E299F9E0-3101-404C-AB6C-88C6CF6341C7}">
      <dgm:prSet/>
      <dgm:spPr/>
      <dgm:t>
        <a:bodyPr/>
        <a:lstStyle/>
        <a:p>
          <a:endParaRPr lang="en-US"/>
        </a:p>
      </dgm:t>
    </dgm:pt>
    <dgm:pt modelId="{5FE9C1AD-0022-4C28-AB28-6FB18168BC54}">
      <dgm:prSet/>
      <dgm:spPr/>
      <dgm:t>
        <a:bodyPr/>
        <a:lstStyle/>
        <a:p>
          <a:r>
            <a:rPr lang="en-GB"/>
            <a:t>72% of families do not sign with their deaf children</a:t>
          </a:r>
          <a:endParaRPr lang="en-US"/>
        </a:p>
      </dgm:t>
    </dgm:pt>
    <dgm:pt modelId="{064724D4-EE17-4F7B-9F4B-88E23E496D8D}" type="parTrans" cxnId="{2C69392A-5AC2-4ED0-9A3A-173831B5FB59}">
      <dgm:prSet/>
      <dgm:spPr/>
      <dgm:t>
        <a:bodyPr/>
        <a:lstStyle/>
        <a:p>
          <a:endParaRPr lang="en-US"/>
        </a:p>
      </dgm:t>
    </dgm:pt>
    <dgm:pt modelId="{0D602713-36CB-479A-B203-3204E827A1DB}" type="sibTrans" cxnId="{2C69392A-5AC2-4ED0-9A3A-173831B5FB59}">
      <dgm:prSet/>
      <dgm:spPr/>
      <dgm:t>
        <a:bodyPr/>
        <a:lstStyle/>
        <a:p>
          <a:endParaRPr lang="en-US"/>
        </a:p>
      </dgm:t>
    </dgm:pt>
    <dgm:pt modelId="{B1F1C92A-00B0-456C-91DC-A95FC4FFAC29}">
      <dgm:prSet/>
      <dgm:spPr/>
      <dgm:t>
        <a:bodyPr/>
        <a:lstStyle/>
        <a:p>
          <a:r>
            <a:rPr lang="en-GB" dirty="0"/>
            <a:t>70% of deaf people don't work or are underemployed</a:t>
          </a:r>
          <a:endParaRPr lang="en-US" dirty="0"/>
        </a:p>
      </dgm:t>
    </dgm:pt>
    <dgm:pt modelId="{0318EF2A-98E8-450A-84E0-959B6498939B}" type="parTrans" cxnId="{2AEB5C21-DD0F-49E6-B620-D2B4730E5D78}">
      <dgm:prSet/>
      <dgm:spPr/>
      <dgm:t>
        <a:bodyPr/>
        <a:lstStyle/>
        <a:p>
          <a:endParaRPr lang="en-US"/>
        </a:p>
      </dgm:t>
    </dgm:pt>
    <dgm:pt modelId="{B3243223-4DB9-427B-A176-FC53E1BFC8E5}" type="sibTrans" cxnId="{2AEB5C21-DD0F-49E6-B620-D2B4730E5D78}">
      <dgm:prSet/>
      <dgm:spPr/>
      <dgm:t>
        <a:bodyPr/>
        <a:lstStyle/>
        <a:p>
          <a:endParaRPr lang="en-US"/>
        </a:p>
      </dgm:t>
    </dgm:pt>
    <dgm:pt modelId="{757180AE-C05C-429D-AA23-927C84F9EBD0}">
      <dgm:prSet/>
      <dgm:spPr/>
      <dgm:t>
        <a:bodyPr/>
        <a:lstStyle/>
        <a:p>
          <a:r>
            <a:rPr lang="en-GB" dirty="0"/>
            <a:t> 9 out of 10 children who are born deaf are born to parents who hear, which has also pushed the call for early education of SL.</a:t>
          </a:r>
          <a:endParaRPr lang="en-US" dirty="0"/>
        </a:p>
      </dgm:t>
    </dgm:pt>
    <dgm:pt modelId="{44B79FCF-A373-4E43-B9B0-828EAB1EF967}" type="parTrans" cxnId="{8C4E684C-0AF4-4127-B54E-44A768045B06}">
      <dgm:prSet/>
      <dgm:spPr/>
      <dgm:t>
        <a:bodyPr/>
        <a:lstStyle/>
        <a:p>
          <a:endParaRPr lang="en-US"/>
        </a:p>
      </dgm:t>
    </dgm:pt>
    <dgm:pt modelId="{90FE9383-421F-408D-9AF1-C553145A2226}" type="sibTrans" cxnId="{8C4E684C-0AF4-4127-B54E-44A768045B06}">
      <dgm:prSet/>
      <dgm:spPr/>
      <dgm:t>
        <a:bodyPr/>
        <a:lstStyle/>
        <a:p>
          <a:endParaRPr lang="en-US"/>
        </a:p>
      </dgm:t>
    </dgm:pt>
    <dgm:pt modelId="{7069E9DD-0DE2-4C0A-A56C-C31B68026A35}">
      <dgm:prSet/>
      <dgm:spPr/>
      <dgm:t>
        <a:bodyPr/>
        <a:lstStyle/>
        <a:p>
          <a:r>
            <a:rPr lang="en-GB"/>
            <a:t>1 in 4 deaf people has left a job due to discrimination</a:t>
          </a:r>
          <a:endParaRPr lang="en-US" dirty="0"/>
        </a:p>
      </dgm:t>
    </dgm:pt>
    <dgm:pt modelId="{72D93D77-A7BF-4278-B327-30116B39ADF8}" type="parTrans" cxnId="{88CEB698-44C6-4515-9FDE-42A7D69466E9}">
      <dgm:prSet/>
      <dgm:spPr/>
      <dgm:t>
        <a:bodyPr/>
        <a:lstStyle/>
        <a:p>
          <a:endParaRPr lang="en-GB"/>
        </a:p>
      </dgm:t>
    </dgm:pt>
    <dgm:pt modelId="{0C87CFCF-D6D0-42FD-A801-C80BFFFE6923}" type="sibTrans" cxnId="{88CEB698-44C6-4515-9FDE-42A7D69466E9}">
      <dgm:prSet/>
      <dgm:spPr/>
      <dgm:t>
        <a:bodyPr/>
        <a:lstStyle/>
        <a:p>
          <a:endParaRPr lang="en-GB"/>
        </a:p>
      </dgm:t>
    </dgm:pt>
    <dgm:pt modelId="{2AC8CFFF-4636-444C-B13B-004397BF1D79}">
      <dgm:prSet/>
      <dgm:spPr/>
      <dgm:t>
        <a:bodyPr/>
        <a:lstStyle/>
        <a:p>
          <a:r>
            <a:rPr lang="en-GB" dirty="0"/>
            <a:t>1 in 4 deaf women will be sexually assaulted in their lifetimes, compared to 1 in 10 hearing women</a:t>
          </a:r>
          <a:endParaRPr lang="en-US" dirty="0"/>
        </a:p>
      </dgm:t>
    </dgm:pt>
    <dgm:pt modelId="{A8E36B62-507D-42C0-B258-AFE14162A0A4}" type="parTrans" cxnId="{F4B0BF32-8C6C-4736-A651-10473898A262}">
      <dgm:prSet/>
      <dgm:spPr/>
      <dgm:t>
        <a:bodyPr/>
        <a:lstStyle/>
        <a:p>
          <a:endParaRPr lang="en-GB"/>
        </a:p>
      </dgm:t>
    </dgm:pt>
    <dgm:pt modelId="{4088B1C2-FCAB-48C6-8106-741CF7BB8B04}" type="sibTrans" cxnId="{F4B0BF32-8C6C-4736-A651-10473898A262}">
      <dgm:prSet/>
      <dgm:spPr/>
      <dgm:t>
        <a:bodyPr/>
        <a:lstStyle/>
        <a:p>
          <a:endParaRPr lang="en-GB"/>
        </a:p>
      </dgm:t>
    </dgm:pt>
    <dgm:pt modelId="{B56DC184-3BBE-4CB7-84F6-AA2797FD62CF}" type="pres">
      <dgm:prSet presAssocID="{DDB5957A-3CE1-49E1-8F91-42C8704E6D9F}" presName="vert0" presStyleCnt="0">
        <dgm:presLayoutVars>
          <dgm:dir/>
          <dgm:animOne val="branch"/>
          <dgm:animLvl val="lvl"/>
        </dgm:presLayoutVars>
      </dgm:prSet>
      <dgm:spPr/>
    </dgm:pt>
    <dgm:pt modelId="{EA1A71D2-9149-4929-BF3A-172769E79945}" type="pres">
      <dgm:prSet presAssocID="{A0DC08D2-B43F-4960-A1E4-99CB3B121B06}" presName="thickLine" presStyleLbl="alignNode1" presStyleIdx="0" presStyleCnt="7"/>
      <dgm:spPr/>
    </dgm:pt>
    <dgm:pt modelId="{4229C123-7062-4094-B4C2-D75124B49342}" type="pres">
      <dgm:prSet presAssocID="{A0DC08D2-B43F-4960-A1E4-99CB3B121B06}" presName="horz1" presStyleCnt="0"/>
      <dgm:spPr/>
    </dgm:pt>
    <dgm:pt modelId="{FADC2F5E-1348-4279-92D8-213DC792E04A}" type="pres">
      <dgm:prSet presAssocID="{A0DC08D2-B43F-4960-A1E4-99CB3B121B06}" presName="tx1" presStyleLbl="revTx" presStyleIdx="0" presStyleCnt="7"/>
      <dgm:spPr/>
    </dgm:pt>
    <dgm:pt modelId="{CBE85ECD-0B65-4FD5-9936-671AE2734646}" type="pres">
      <dgm:prSet presAssocID="{A0DC08D2-B43F-4960-A1E4-99CB3B121B06}" presName="vert1" presStyleCnt="0"/>
      <dgm:spPr/>
    </dgm:pt>
    <dgm:pt modelId="{1DE85C73-9C06-42B3-BFFD-E82AA4213627}" type="pres">
      <dgm:prSet presAssocID="{6544DAE1-2CDB-49A6-A3AA-78800DD1E052}" presName="thickLine" presStyleLbl="alignNode1" presStyleIdx="1" presStyleCnt="7"/>
      <dgm:spPr/>
    </dgm:pt>
    <dgm:pt modelId="{ABB18402-E967-4B61-A47A-6CCD2C79F4FD}" type="pres">
      <dgm:prSet presAssocID="{6544DAE1-2CDB-49A6-A3AA-78800DD1E052}" presName="horz1" presStyleCnt="0"/>
      <dgm:spPr/>
    </dgm:pt>
    <dgm:pt modelId="{C538CAE7-3582-4430-B05A-094A959C2367}" type="pres">
      <dgm:prSet presAssocID="{6544DAE1-2CDB-49A6-A3AA-78800DD1E052}" presName="tx1" presStyleLbl="revTx" presStyleIdx="1" presStyleCnt="7"/>
      <dgm:spPr/>
    </dgm:pt>
    <dgm:pt modelId="{28018683-4EEC-4287-A239-326330D8E9D9}" type="pres">
      <dgm:prSet presAssocID="{6544DAE1-2CDB-49A6-A3AA-78800DD1E052}" presName="vert1" presStyleCnt="0"/>
      <dgm:spPr/>
    </dgm:pt>
    <dgm:pt modelId="{2A8F6939-149A-4EE8-9F4A-0B4B7A4F8E6C}" type="pres">
      <dgm:prSet presAssocID="{5FE9C1AD-0022-4C28-AB28-6FB18168BC54}" presName="thickLine" presStyleLbl="alignNode1" presStyleIdx="2" presStyleCnt="7"/>
      <dgm:spPr/>
    </dgm:pt>
    <dgm:pt modelId="{CBFD390C-F81F-4DA3-B64F-E5476F076D3F}" type="pres">
      <dgm:prSet presAssocID="{5FE9C1AD-0022-4C28-AB28-6FB18168BC54}" presName="horz1" presStyleCnt="0"/>
      <dgm:spPr/>
    </dgm:pt>
    <dgm:pt modelId="{D6E7E5FD-A57E-4488-8E64-A64EA0979584}" type="pres">
      <dgm:prSet presAssocID="{5FE9C1AD-0022-4C28-AB28-6FB18168BC54}" presName="tx1" presStyleLbl="revTx" presStyleIdx="2" presStyleCnt="7"/>
      <dgm:spPr/>
    </dgm:pt>
    <dgm:pt modelId="{184A7CD5-A2B5-4E3F-9270-F04AE977636B}" type="pres">
      <dgm:prSet presAssocID="{5FE9C1AD-0022-4C28-AB28-6FB18168BC54}" presName="vert1" presStyleCnt="0"/>
      <dgm:spPr/>
    </dgm:pt>
    <dgm:pt modelId="{E9F781C0-E97A-47A9-9384-B00F4EC6B933}" type="pres">
      <dgm:prSet presAssocID="{B1F1C92A-00B0-456C-91DC-A95FC4FFAC29}" presName="thickLine" presStyleLbl="alignNode1" presStyleIdx="3" presStyleCnt="7"/>
      <dgm:spPr/>
    </dgm:pt>
    <dgm:pt modelId="{67A8CD7E-0153-4021-96F2-399798B009B7}" type="pres">
      <dgm:prSet presAssocID="{B1F1C92A-00B0-456C-91DC-A95FC4FFAC29}" presName="horz1" presStyleCnt="0"/>
      <dgm:spPr/>
    </dgm:pt>
    <dgm:pt modelId="{EDB19483-6164-4331-80A2-854A280EACF8}" type="pres">
      <dgm:prSet presAssocID="{B1F1C92A-00B0-456C-91DC-A95FC4FFAC29}" presName="tx1" presStyleLbl="revTx" presStyleIdx="3" presStyleCnt="7"/>
      <dgm:spPr/>
    </dgm:pt>
    <dgm:pt modelId="{51134C70-23FB-4000-98D4-282D4BBF81BA}" type="pres">
      <dgm:prSet presAssocID="{B1F1C92A-00B0-456C-91DC-A95FC4FFAC29}" presName="vert1" presStyleCnt="0"/>
      <dgm:spPr/>
    </dgm:pt>
    <dgm:pt modelId="{B1E14B5B-E357-419A-B42C-3F092508FD0F}" type="pres">
      <dgm:prSet presAssocID="{7069E9DD-0DE2-4C0A-A56C-C31B68026A35}" presName="thickLine" presStyleLbl="alignNode1" presStyleIdx="4" presStyleCnt="7"/>
      <dgm:spPr/>
    </dgm:pt>
    <dgm:pt modelId="{79711E8D-79D8-46CF-93E6-281E1DE144AC}" type="pres">
      <dgm:prSet presAssocID="{7069E9DD-0DE2-4C0A-A56C-C31B68026A35}" presName="horz1" presStyleCnt="0"/>
      <dgm:spPr/>
    </dgm:pt>
    <dgm:pt modelId="{5A60507B-192D-4521-B81A-236E49FA9CF4}" type="pres">
      <dgm:prSet presAssocID="{7069E9DD-0DE2-4C0A-A56C-C31B68026A35}" presName="tx1" presStyleLbl="revTx" presStyleIdx="4" presStyleCnt="7"/>
      <dgm:spPr/>
    </dgm:pt>
    <dgm:pt modelId="{64746EE4-7688-479B-8A9B-F0FC96BEAAAF}" type="pres">
      <dgm:prSet presAssocID="{7069E9DD-0DE2-4C0A-A56C-C31B68026A35}" presName="vert1" presStyleCnt="0"/>
      <dgm:spPr/>
    </dgm:pt>
    <dgm:pt modelId="{01C20A05-820C-4A35-9CD8-8CC742D5BFC3}" type="pres">
      <dgm:prSet presAssocID="{2AC8CFFF-4636-444C-B13B-004397BF1D79}" presName="thickLine" presStyleLbl="alignNode1" presStyleIdx="5" presStyleCnt="7"/>
      <dgm:spPr/>
    </dgm:pt>
    <dgm:pt modelId="{4971BDED-A411-47CB-9358-E8DB99C63BB1}" type="pres">
      <dgm:prSet presAssocID="{2AC8CFFF-4636-444C-B13B-004397BF1D79}" presName="horz1" presStyleCnt="0"/>
      <dgm:spPr/>
    </dgm:pt>
    <dgm:pt modelId="{5FB37206-029B-497B-8568-6AB8CA339FB6}" type="pres">
      <dgm:prSet presAssocID="{2AC8CFFF-4636-444C-B13B-004397BF1D79}" presName="tx1" presStyleLbl="revTx" presStyleIdx="5" presStyleCnt="7"/>
      <dgm:spPr/>
    </dgm:pt>
    <dgm:pt modelId="{B16FCC9B-47B0-4771-AF24-081E08B1D0BC}" type="pres">
      <dgm:prSet presAssocID="{2AC8CFFF-4636-444C-B13B-004397BF1D79}" presName="vert1" presStyleCnt="0"/>
      <dgm:spPr/>
    </dgm:pt>
    <dgm:pt modelId="{C1C36FC8-D0C0-431F-BC16-047D42E53A3B}" type="pres">
      <dgm:prSet presAssocID="{757180AE-C05C-429D-AA23-927C84F9EBD0}" presName="thickLine" presStyleLbl="alignNode1" presStyleIdx="6" presStyleCnt="7"/>
      <dgm:spPr/>
    </dgm:pt>
    <dgm:pt modelId="{41183B77-2678-46E4-8FD3-F0BEC7C4B046}" type="pres">
      <dgm:prSet presAssocID="{757180AE-C05C-429D-AA23-927C84F9EBD0}" presName="horz1" presStyleCnt="0"/>
      <dgm:spPr/>
    </dgm:pt>
    <dgm:pt modelId="{24787000-5660-4C89-B99D-4B4234905508}" type="pres">
      <dgm:prSet presAssocID="{757180AE-C05C-429D-AA23-927C84F9EBD0}" presName="tx1" presStyleLbl="revTx" presStyleIdx="6" presStyleCnt="7"/>
      <dgm:spPr/>
    </dgm:pt>
    <dgm:pt modelId="{3AB29D0D-619B-44C0-B55F-DD04B619497F}" type="pres">
      <dgm:prSet presAssocID="{757180AE-C05C-429D-AA23-927C84F9EBD0}" presName="vert1" presStyleCnt="0"/>
      <dgm:spPr/>
    </dgm:pt>
  </dgm:ptLst>
  <dgm:cxnLst>
    <dgm:cxn modelId="{2AEB5C21-DD0F-49E6-B620-D2B4730E5D78}" srcId="{DDB5957A-3CE1-49E1-8F91-42C8704E6D9F}" destId="{B1F1C92A-00B0-456C-91DC-A95FC4FFAC29}" srcOrd="3" destOrd="0" parTransId="{0318EF2A-98E8-450A-84E0-959B6498939B}" sibTransId="{B3243223-4DB9-427B-A176-FC53E1BFC8E5}"/>
    <dgm:cxn modelId="{2C69392A-5AC2-4ED0-9A3A-173831B5FB59}" srcId="{DDB5957A-3CE1-49E1-8F91-42C8704E6D9F}" destId="{5FE9C1AD-0022-4C28-AB28-6FB18168BC54}" srcOrd="2" destOrd="0" parTransId="{064724D4-EE17-4F7B-9F4B-88E23E496D8D}" sibTransId="{0D602713-36CB-479A-B203-3204E827A1DB}"/>
    <dgm:cxn modelId="{F4B0BF32-8C6C-4736-A651-10473898A262}" srcId="{DDB5957A-3CE1-49E1-8F91-42C8704E6D9F}" destId="{2AC8CFFF-4636-444C-B13B-004397BF1D79}" srcOrd="5" destOrd="0" parTransId="{A8E36B62-507D-42C0-B258-AFE14162A0A4}" sibTransId="{4088B1C2-FCAB-48C6-8106-741CF7BB8B04}"/>
    <dgm:cxn modelId="{89975341-4A61-4FAB-B3DA-F8AC36FF3384}" type="presOf" srcId="{2AC8CFFF-4636-444C-B13B-004397BF1D79}" destId="{5FB37206-029B-497B-8568-6AB8CA339FB6}" srcOrd="0" destOrd="0" presId="urn:microsoft.com/office/officeart/2008/layout/LinedList"/>
    <dgm:cxn modelId="{299F9A61-6404-433B-95DA-1F00F25ACD21}" type="presOf" srcId="{B1F1C92A-00B0-456C-91DC-A95FC4FFAC29}" destId="{EDB19483-6164-4331-80A2-854A280EACF8}" srcOrd="0" destOrd="0" presId="urn:microsoft.com/office/officeart/2008/layout/LinedList"/>
    <dgm:cxn modelId="{5D3EE669-EC26-4227-A031-4DCADB4B6A26}" type="presOf" srcId="{A0DC08D2-B43F-4960-A1E4-99CB3B121B06}" destId="{FADC2F5E-1348-4279-92D8-213DC792E04A}" srcOrd="0" destOrd="0" presId="urn:microsoft.com/office/officeart/2008/layout/LinedList"/>
    <dgm:cxn modelId="{8C4E684C-0AF4-4127-B54E-44A768045B06}" srcId="{DDB5957A-3CE1-49E1-8F91-42C8704E6D9F}" destId="{757180AE-C05C-429D-AA23-927C84F9EBD0}" srcOrd="6" destOrd="0" parTransId="{44B79FCF-A373-4E43-B9B0-828EAB1EF967}" sibTransId="{90FE9383-421F-408D-9AF1-C553145A2226}"/>
    <dgm:cxn modelId="{1D40DE58-B965-41AB-84D6-52BDB4E5BFF0}" srcId="{DDB5957A-3CE1-49E1-8F91-42C8704E6D9F}" destId="{A0DC08D2-B43F-4960-A1E4-99CB3B121B06}" srcOrd="0" destOrd="0" parTransId="{D11E1AC6-53B6-4450-BB5D-946E2C03E0E5}" sibTransId="{56F0E958-E7D0-41DE-9BCF-8B4B2A23EE2D}"/>
    <dgm:cxn modelId="{9D049B81-92C0-45F7-B653-FC7CD21D4F4E}" type="presOf" srcId="{DDB5957A-3CE1-49E1-8F91-42C8704E6D9F}" destId="{B56DC184-3BBE-4CB7-84F6-AA2797FD62CF}" srcOrd="0" destOrd="0" presId="urn:microsoft.com/office/officeart/2008/layout/LinedList"/>
    <dgm:cxn modelId="{08DE9885-06A6-4D9F-9B5B-E6E34A193F23}" type="presOf" srcId="{5FE9C1AD-0022-4C28-AB28-6FB18168BC54}" destId="{D6E7E5FD-A57E-4488-8E64-A64EA0979584}" srcOrd="0" destOrd="0" presId="urn:microsoft.com/office/officeart/2008/layout/LinedList"/>
    <dgm:cxn modelId="{88CEB698-44C6-4515-9FDE-42A7D69466E9}" srcId="{DDB5957A-3CE1-49E1-8F91-42C8704E6D9F}" destId="{7069E9DD-0DE2-4C0A-A56C-C31B68026A35}" srcOrd="4" destOrd="0" parTransId="{72D93D77-A7BF-4278-B327-30116B39ADF8}" sibTransId="{0C87CFCF-D6D0-42FD-A801-C80BFFFE6923}"/>
    <dgm:cxn modelId="{0A4669BF-9DD5-46A4-A149-4F54E4ADB87C}" type="presOf" srcId="{6544DAE1-2CDB-49A6-A3AA-78800DD1E052}" destId="{C538CAE7-3582-4430-B05A-094A959C2367}" srcOrd="0" destOrd="0" presId="urn:microsoft.com/office/officeart/2008/layout/LinedList"/>
    <dgm:cxn modelId="{E299F9E0-3101-404C-AB6C-88C6CF6341C7}" srcId="{DDB5957A-3CE1-49E1-8F91-42C8704E6D9F}" destId="{6544DAE1-2CDB-49A6-A3AA-78800DD1E052}" srcOrd="1" destOrd="0" parTransId="{A735D077-61EB-4B01-9BBE-F0C07664188E}" sibTransId="{02B28212-0701-4ED5-B71E-1B0EFC1FA1F9}"/>
    <dgm:cxn modelId="{7E7AA1F0-52B9-4470-8D12-763E89B5DBA9}" type="presOf" srcId="{7069E9DD-0DE2-4C0A-A56C-C31B68026A35}" destId="{5A60507B-192D-4521-B81A-236E49FA9CF4}" srcOrd="0" destOrd="0" presId="urn:microsoft.com/office/officeart/2008/layout/LinedList"/>
    <dgm:cxn modelId="{65D265FB-CCB5-44A5-9DB8-322138A15C4E}" type="presOf" srcId="{757180AE-C05C-429D-AA23-927C84F9EBD0}" destId="{24787000-5660-4C89-B99D-4B4234905508}" srcOrd="0" destOrd="0" presId="urn:microsoft.com/office/officeart/2008/layout/LinedList"/>
    <dgm:cxn modelId="{850FF9C4-5007-472C-90F3-F5AA94286519}" type="presParOf" srcId="{B56DC184-3BBE-4CB7-84F6-AA2797FD62CF}" destId="{EA1A71D2-9149-4929-BF3A-172769E79945}" srcOrd="0" destOrd="0" presId="urn:microsoft.com/office/officeart/2008/layout/LinedList"/>
    <dgm:cxn modelId="{9AB1C498-7300-435E-9588-4E1336E1928A}" type="presParOf" srcId="{B56DC184-3BBE-4CB7-84F6-AA2797FD62CF}" destId="{4229C123-7062-4094-B4C2-D75124B49342}" srcOrd="1" destOrd="0" presId="urn:microsoft.com/office/officeart/2008/layout/LinedList"/>
    <dgm:cxn modelId="{DD362B85-6C75-4CCC-BE55-B1F7EC743020}" type="presParOf" srcId="{4229C123-7062-4094-B4C2-D75124B49342}" destId="{FADC2F5E-1348-4279-92D8-213DC792E04A}" srcOrd="0" destOrd="0" presId="urn:microsoft.com/office/officeart/2008/layout/LinedList"/>
    <dgm:cxn modelId="{1AE69EB0-B5E0-49FD-B55E-55511D120BCA}" type="presParOf" srcId="{4229C123-7062-4094-B4C2-D75124B49342}" destId="{CBE85ECD-0B65-4FD5-9936-671AE2734646}" srcOrd="1" destOrd="0" presId="urn:microsoft.com/office/officeart/2008/layout/LinedList"/>
    <dgm:cxn modelId="{AD9778C9-68C2-4559-BAF1-3E362F59AF79}" type="presParOf" srcId="{B56DC184-3BBE-4CB7-84F6-AA2797FD62CF}" destId="{1DE85C73-9C06-42B3-BFFD-E82AA4213627}" srcOrd="2" destOrd="0" presId="urn:microsoft.com/office/officeart/2008/layout/LinedList"/>
    <dgm:cxn modelId="{DFBE928B-336B-4202-99EB-DE03C4DCF861}" type="presParOf" srcId="{B56DC184-3BBE-4CB7-84F6-AA2797FD62CF}" destId="{ABB18402-E967-4B61-A47A-6CCD2C79F4FD}" srcOrd="3" destOrd="0" presId="urn:microsoft.com/office/officeart/2008/layout/LinedList"/>
    <dgm:cxn modelId="{D9417C82-3683-44A4-A656-BE70A5D6D231}" type="presParOf" srcId="{ABB18402-E967-4B61-A47A-6CCD2C79F4FD}" destId="{C538CAE7-3582-4430-B05A-094A959C2367}" srcOrd="0" destOrd="0" presId="urn:microsoft.com/office/officeart/2008/layout/LinedList"/>
    <dgm:cxn modelId="{4F72D362-78A1-4078-BCB1-0B1821CFD495}" type="presParOf" srcId="{ABB18402-E967-4B61-A47A-6CCD2C79F4FD}" destId="{28018683-4EEC-4287-A239-326330D8E9D9}" srcOrd="1" destOrd="0" presId="urn:microsoft.com/office/officeart/2008/layout/LinedList"/>
    <dgm:cxn modelId="{2C39D1A5-0697-4FCE-81D1-C3D7580E6272}" type="presParOf" srcId="{B56DC184-3BBE-4CB7-84F6-AA2797FD62CF}" destId="{2A8F6939-149A-4EE8-9F4A-0B4B7A4F8E6C}" srcOrd="4" destOrd="0" presId="urn:microsoft.com/office/officeart/2008/layout/LinedList"/>
    <dgm:cxn modelId="{6EDC9611-DDFF-462E-97E9-1DCA5148AE26}" type="presParOf" srcId="{B56DC184-3BBE-4CB7-84F6-AA2797FD62CF}" destId="{CBFD390C-F81F-4DA3-B64F-E5476F076D3F}" srcOrd="5" destOrd="0" presId="urn:microsoft.com/office/officeart/2008/layout/LinedList"/>
    <dgm:cxn modelId="{2E694153-DB30-42D9-84D1-499E85F83281}" type="presParOf" srcId="{CBFD390C-F81F-4DA3-B64F-E5476F076D3F}" destId="{D6E7E5FD-A57E-4488-8E64-A64EA0979584}" srcOrd="0" destOrd="0" presId="urn:microsoft.com/office/officeart/2008/layout/LinedList"/>
    <dgm:cxn modelId="{0122257B-A71C-4716-8F1B-40E0877914FB}" type="presParOf" srcId="{CBFD390C-F81F-4DA3-B64F-E5476F076D3F}" destId="{184A7CD5-A2B5-4E3F-9270-F04AE977636B}" srcOrd="1" destOrd="0" presId="urn:microsoft.com/office/officeart/2008/layout/LinedList"/>
    <dgm:cxn modelId="{EC1D582B-736A-49AC-AEB8-2082C74A8B45}" type="presParOf" srcId="{B56DC184-3BBE-4CB7-84F6-AA2797FD62CF}" destId="{E9F781C0-E97A-47A9-9384-B00F4EC6B933}" srcOrd="6" destOrd="0" presId="urn:microsoft.com/office/officeart/2008/layout/LinedList"/>
    <dgm:cxn modelId="{5B021520-1625-453A-96C6-B7356A9EDD9A}" type="presParOf" srcId="{B56DC184-3BBE-4CB7-84F6-AA2797FD62CF}" destId="{67A8CD7E-0153-4021-96F2-399798B009B7}" srcOrd="7" destOrd="0" presId="urn:microsoft.com/office/officeart/2008/layout/LinedList"/>
    <dgm:cxn modelId="{CDFAC7D3-C5E8-4D31-A1BB-A4664040CCCD}" type="presParOf" srcId="{67A8CD7E-0153-4021-96F2-399798B009B7}" destId="{EDB19483-6164-4331-80A2-854A280EACF8}" srcOrd="0" destOrd="0" presId="urn:microsoft.com/office/officeart/2008/layout/LinedList"/>
    <dgm:cxn modelId="{D16646D3-D803-4A38-9A7E-FA33C0669C17}" type="presParOf" srcId="{67A8CD7E-0153-4021-96F2-399798B009B7}" destId="{51134C70-23FB-4000-98D4-282D4BBF81BA}" srcOrd="1" destOrd="0" presId="urn:microsoft.com/office/officeart/2008/layout/LinedList"/>
    <dgm:cxn modelId="{AA609F6F-635A-41A4-8BFB-A140F5086578}" type="presParOf" srcId="{B56DC184-3BBE-4CB7-84F6-AA2797FD62CF}" destId="{B1E14B5B-E357-419A-B42C-3F092508FD0F}" srcOrd="8" destOrd="0" presId="urn:microsoft.com/office/officeart/2008/layout/LinedList"/>
    <dgm:cxn modelId="{04559638-1AAE-463B-AF5B-538F3CE8E171}" type="presParOf" srcId="{B56DC184-3BBE-4CB7-84F6-AA2797FD62CF}" destId="{79711E8D-79D8-46CF-93E6-281E1DE144AC}" srcOrd="9" destOrd="0" presId="urn:microsoft.com/office/officeart/2008/layout/LinedList"/>
    <dgm:cxn modelId="{997C712C-6356-428E-89E6-C1FFA48993A5}" type="presParOf" srcId="{79711E8D-79D8-46CF-93E6-281E1DE144AC}" destId="{5A60507B-192D-4521-B81A-236E49FA9CF4}" srcOrd="0" destOrd="0" presId="urn:microsoft.com/office/officeart/2008/layout/LinedList"/>
    <dgm:cxn modelId="{6CAC35AF-0D19-4AB0-8135-3B3761A8A027}" type="presParOf" srcId="{79711E8D-79D8-46CF-93E6-281E1DE144AC}" destId="{64746EE4-7688-479B-8A9B-F0FC96BEAAAF}" srcOrd="1" destOrd="0" presId="urn:microsoft.com/office/officeart/2008/layout/LinedList"/>
    <dgm:cxn modelId="{977AD832-CCC7-461E-BBD3-8F7288DA580E}" type="presParOf" srcId="{B56DC184-3BBE-4CB7-84F6-AA2797FD62CF}" destId="{01C20A05-820C-4A35-9CD8-8CC742D5BFC3}" srcOrd="10" destOrd="0" presId="urn:microsoft.com/office/officeart/2008/layout/LinedList"/>
    <dgm:cxn modelId="{D813478F-C63B-411D-A8FB-EDDCCAA24D09}" type="presParOf" srcId="{B56DC184-3BBE-4CB7-84F6-AA2797FD62CF}" destId="{4971BDED-A411-47CB-9358-E8DB99C63BB1}" srcOrd="11" destOrd="0" presId="urn:microsoft.com/office/officeart/2008/layout/LinedList"/>
    <dgm:cxn modelId="{BA28AF9E-E30E-4459-A882-E4D2E6DBBD95}" type="presParOf" srcId="{4971BDED-A411-47CB-9358-E8DB99C63BB1}" destId="{5FB37206-029B-497B-8568-6AB8CA339FB6}" srcOrd="0" destOrd="0" presId="urn:microsoft.com/office/officeart/2008/layout/LinedList"/>
    <dgm:cxn modelId="{855F2B80-AEB8-467A-9148-53007BD4EB2C}" type="presParOf" srcId="{4971BDED-A411-47CB-9358-E8DB99C63BB1}" destId="{B16FCC9B-47B0-4771-AF24-081E08B1D0BC}" srcOrd="1" destOrd="0" presId="urn:microsoft.com/office/officeart/2008/layout/LinedList"/>
    <dgm:cxn modelId="{AAEBA332-BFF3-4713-B4EC-E6AA553ABD47}" type="presParOf" srcId="{B56DC184-3BBE-4CB7-84F6-AA2797FD62CF}" destId="{C1C36FC8-D0C0-431F-BC16-047D42E53A3B}" srcOrd="12" destOrd="0" presId="urn:microsoft.com/office/officeart/2008/layout/LinedList"/>
    <dgm:cxn modelId="{B27F54DF-6E56-4B3C-81D7-2378ABE4915B}" type="presParOf" srcId="{B56DC184-3BBE-4CB7-84F6-AA2797FD62CF}" destId="{41183B77-2678-46E4-8FD3-F0BEC7C4B046}" srcOrd="13" destOrd="0" presId="urn:microsoft.com/office/officeart/2008/layout/LinedList"/>
    <dgm:cxn modelId="{F0713B0A-2AC5-4526-966C-813BE0127A44}" type="presParOf" srcId="{41183B77-2678-46E4-8FD3-F0BEC7C4B046}" destId="{24787000-5660-4C89-B99D-4B4234905508}" srcOrd="0" destOrd="0" presId="urn:microsoft.com/office/officeart/2008/layout/LinedList"/>
    <dgm:cxn modelId="{DCCDD154-7FFB-4B6A-83A5-6915FC6305C0}" type="presParOf" srcId="{41183B77-2678-46E4-8FD3-F0BEC7C4B046}" destId="{3AB29D0D-619B-44C0-B55F-DD04B619497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2452CA-0AD9-46AA-B9D8-306B213CB96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415FD72-7227-4A20-838F-F42ED036728F}">
      <dgm:prSet/>
      <dgm:spPr/>
      <dgm:t>
        <a:bodyPr/>
        <a:lstStyle/>
        <a:p>
          <a:r>
            <a:rPr lang="en-GB" b="0" i="0" dirty="0"/>
            <a:t>A New Robotic Platform for Sign Language Tutoring</a:t>
          </a:r>
          <a:br>
            <a:rPr lang="en-GB" b="0" i="0" dirty="0"/>
          </a:br>
          <a:r>
            <a:rPr lang="en-GB" b="0" i="0" dirty="0"/>
            <a:t>Humanoid Robots as Assistive Game Companions for Teaching Sign Language.(2015)</a:t>
          </a:r>
          <a:endParaRPr lang="en-US" dirty="0"/>
        </a:p>
      </dgm:t>
    </dgm:pt>
    <dgm:pt modelId="{7EFE3FE4-A95D-4C7D-BA79-32979F9107F8}" type="parTrans" cxnId="{6232D1CF-E454-4C95-9A78-6579344B4092}">
      <dgm:prSet/>
      <dgm:spPr/>
      <dgm:t>
        <a:bodyPr/>
        <a:lstStyle/>
        <a:p>
          <a:endParaRPr lang="en-US"/>
        </a:p>
      </dgm:t>
    </dgm:pt>
    <dgm:pt modelId="{CA8713F1-4076-42B8-BEA4-5A010F8B15DD}" type="sibTrans" cxnId="{6232D1CF-E454-4C95-9A78-6579344B4092}">
      <dgm:prSet/>
      <dgm:spPr/>
      <dgm:t>
        <a:bodyPr/>
        <a:lstStyle/>
        <a:p>
          <a:endParaRPr lang="en-US"/>
        </a:p>
      </dgm:t>
    </dgm:pt>
    <dgm:pt modelId="{328ABD20-3E03-4C0B-BF24-16BD37B45B86}">
      <dgm:prSet/>
      <dgm:spPr/>
      <dgm:t>
        <a:bodyPr/>
        <a:lstStyle/>
        <a:p>
          <a:r>
            <a:rPr lang="en-GB" b="0" i="0"/>
            <a:t>Evaluation of the Robot Sign Language Tutoring Assistant Using Video-Based Studies</a:t>
          </a:r>
          <a:br>
            <a:rPr lang="en-GB" b="0" i="0"/>
          </a:br>
          <a:endParaRPr lang="en-US"/>
        </a:p>
      </dgm:t>
    </dgm:pt>
    <dgm:pt modelId="{CF715EF9-CD4F-41F1-BD2B-FF69C99A281D}" type="parTrans" cxnId="{C5A7FB23-5386-4413-958C-B812FA17C335}">
      <dgm:prSet/>
      <dgm:spPr/>
      <dgm:t>
        <a:bodyPr/>
        <a:lstStyle/>
        <a:p>
          <a:endParaRPr lang="en-US"/>
        </a:p>
      </dgm:t>
    </dgm:pt>
    <dgm:pt modelId="{CA69161F-1C77-4001-8614-EF3DB764D8E2}" type="sibTrans" cxnId="{C5A7FB23-5386-4413-958C-B812FA17C335}">
      <dgm:prSet/>
      <dgm:spPr/>
      <dgm:t>
        <a:bodyPr/>
        <a:lstStyle/>
        <a:p>
          <a:endParaRPr lang="en-US"/>
        </a:p>
      </dgm:t>
    </dgm:pt>
    <dgm:pt modelId="{062F35FC-8DEF-44E7-AA42-15C39E618501}" type="pres">
      <dgm:prSet presAssocID="{282452CA-0AD9-46AA-B9D8-306B213CB96D}" presName="outerComposite" presStyleCnt="0">
        <dgm:presLayoutVars>
          <dgm:chMax val="5"/>
          <dgm:dir/>
          <dgm:resizeHandles val="exact"/>
        </dgm:presLayoutVars>
      </dgm:prSet>
      <dgm:spPr/>
    </dgm:pt>
    <dgm:pt modelId="{F2C54A9F-3D1B-45D7-86E3-9E90DB3D176C}" type="pres">
      <dgm:prSet presAssocID="{282452CA-0AD9-46AA-B9D8-306B213CB96D}" presName="dummyMaxCanvas" presStyleCnt="0">
        <dgm:presLayoutVars/>
      </dgm:prSet>
      <dgm:spPr/>
    </dgm:pt>
    <dgm:pt modelId="{7DFDCD41-1F27-4C7E-B772-E9E78F6AA730}" type="pres">
      <dgm:prSet presAssocID="{282452CA-0AD9-46AA-B9D8-306B213CB96D}" presName="TwoNodes_1" presStyleLbl="node1" presStyleIdx="0" presStyleCnt="2">
        <dgm:presLayoutVars>
          <dgm:bulletEnabled val="1"/>
        </dgm:presLayoutVars>
      </dgm:prSet>
      <dgm:spPr/>
    </dgm:pt>
    <dgm:pt modelId="{F36914B7-29F5-4B00-AF99-8C1076D2505F}" type="pres">
      <dgm:prSet presAssocID="{282452CA-0AD9-46AA-B9D8-306B213CB96D}" presName="TwoNodes_2" presStyleLbl="node1" presStyleIdx="1" presStyleCnt="2">
        <dgm:presLayoutVars>
          <dgm:bulletEnabled val="1"/>
        </dgm:presLayoutVars>
      </dgm:prSet>
      <dgm:spPr/>
    </dgm:pt>
    <dgm:pt modelId="{E5B8A531-76F4-4002-AF6A-49AC68CC4E49}" type="pres">
      <dgm:prSet presAssocID="{282452CA-0AD9-46AA-B9D8-306B213CB96D}" presName="TwoConn_1-2" presStyleLbl="fgAccFollowNode1" presStyleIdx="0" presStyleCnt="1">
        <dgm:presLayoutVars>
          <dgm:bulletEnabled val="1"/>
        </dgm:presLayoutVars>
      </dgm:prSet>
      <dgm:spPr/>
    </dgm:pt>
    <dgm:pt modelId="{EA155B04-7D6C-471A-B7C4-0D92ABEEA558}" type="pres">
      <dgm:prSet presAssocID="{282452CA-0AD9-46AA-B9D8-306B213CB96D}" presName="TwoNodes_1_text" presStyleLbl="node1" presStyleIdx="1" presStyleCnt="2">
        <dgm:presLayoutVars>
          <dgm:bulletEnabled val="1"/>
        </dgm:presLayoutVars>
      </dgm:prSet>
      <dgm:spPr/>
    </dgm:pt>
    <dgm:pt modelId="{313080A8-9008-413C-8BCF-21F1CA895CD4}" type="pres">
      <dgm:prSet presAssocID="{282452CA-0AD9-46AA-B9D8-306B213CB96D}" presName="TwoNodes_2_text" presStyleLbl="node1" presStyleIdx="1" presStyleCnt="2">
        <dgm:presLayoutVars>
          <dgm:bulletEnabled val="1"/>
        </dgm:presLayoutVars>
      </dgm:prSet>
      <dgm:spPr/>
    </dgm:pt>
  </dgm:ptLst>
  <dgm:cxnLst>
    <dgm:cxn modelId="{72FB6705-07E2-449F-B25F-E763217CFE27}" type="presOf" srcId="{0415FD72-7227-4A20-838F-F42ED036728F}" destId="{EA155B04-7D6C-471A-B7C4-0D92ABEEA558}" srcOrd="1" destOrd="0" presId="urn:microsoft.com/office/officeart/2005/8/layout/vProcess5"/>
    <dgm:cxn modelId="{1563E905-1463-4472-A08C-72082DB7AB32}" type="presOf" srcId="{CA8713F1-4076-42B8-BEA4-5A010F8B15DD}" destId="{E5B8A531-76F4-4002-AF6A-49AC68CC4E49}" srcOrd="0" destOrd="0" presId="urn:microsoft.com/office/officeart/2005/8/layout/vProcess5"/>
    <dgm:cxn modelId="{C5A7FB23-5386-4413-958C-B812FA17C335}" srcId="{282452CA-0AD9-46AA-B9D8-306B213CB96D}" destId="{328ABD20-3E03-4C0B-BF24-16BD37B45B86}" srcOrd="1" destOrd="0" parTransId="{CF715EF9-CD4F-41F1-BD2B-FF69C99A281D}" sibTransId="{CA69161F-1C77-4001-8614-EF3DB764D8E2}"/>
    <dgm:cxn modelId="{9A606040-B91D-4ABC-8172-3543CF067581}" type="presOf" srcId="{328ABD20-3E03-4C0B-BF24-16BD37B45B86}" destId="{313080A8-9008-413C-8BCF-21F1CA895CD4}" srcOrd="1" destOrd="0" presId="urn:microsoft.com/office/officeart/2005/8/layout/vProcess5"/>
    <dgm:cxn modelId="{78B6F343-595D-4451-ABEF-C8AB36A8C81E}" type="presOf" srcId="{328ABD20-3E03-4C0B-BF24-16BD37B45B86}" destId="{F36914B7-29F5-4B00-AF99-8C1076D2505F}" srcOrd="0" destOrd="0" presId="urn:microsoft.com/office/officeart/2005/8/layout/vProcess5"/>
    <dgm:cxn modelId="{75D5E6B1-5D13-43C5-AEBA-913069C8F364}" type="presOf" srcId="{0415FD72-7227-4A20-838F-F42ED036728F}" destId="{7DFDCD41-1F27-4C7E-B772-E9E78F6AA730}" srcOrd="0" destOrd="0" presId="urn:microsoft.com/office/officeart/2005/8/layout/vProcess5"/>
    <dgm:cxn modelId="{F87579CA-F49F-4443-BF05-9C66B9914A08}" type="presOf" srcId="{282452CA-0AD9-46AA-B9D8-306B213CB96D}" destId="{062F35FC-8DEF-44E7-AA42-15C39E618501}" srcOrd="0" destOrd="0" presId="urn:microsoft.com/office/officeart/2005/8/layout/vProcess5"/>
    <dgm:cxn modelId="{6232D1CF-E454-4C95-9A78-6579344B4092}" srcId="{282452CA-0AD9-46AA-B9D8-306B213CB96D}" destId="{0415FD72-7227-4A20-838F-F42ED036728F}" srcOrd="0" destOrd="0" parTransId="{7EFE3FE4-A95D-4C7D-BA79-32979F9107F8}" sibTransId="{CA8713F1-4076-42B8-BEA4-5A010F8B15DD}"/>
    <dgm:cxn modelId="{748ABBBD-9EEA-4A3E-B21F-0C0192D03605}" type="presParOf" srcId="{062F35FC-8DEF-44E7-AA42-15C39E618501}" destId="{F2C54A9F-3D1B-45D7-86E3-9E90DB3D176C}" srcOrd="0" destOrd="0" presId="urn:microsoft.com/office/officeart/2005/8/layout/vProcess5"/>
    <dgm:cxn modelId="{A4D32A5D-3DFF-418F-8DC6-E6BC0E4F2ECA}" type="presParOf" srcId="{062F35FC-8DEF-44E7-AA42-15C39E618501}" destId="{7DFDCD41-1F27-4C7E-B772-E9E78F6AA730}" srcOrd="1" destOrd="0" presId="urn:microsoft.com/office/officeart/2005/8/layout/vProcess5"/>
    <dgm:cxn modelId="{A5D5BFAB-C258-4D55-B593-B88FA5DF2BA4}" type="presParOf" srcId="{062F35FC-8DEF-44E7-AA42-15C39E618501}" destId="{F36914B7-29F5-4B00-AF99-8C1076D2505F}" srcOrd="2" destOrd="0" presId="urn:microsoft.com/office/officeart/2005/8/layout/vProcess5"/>
    <dgm:cxn modelId="{6C3B109D-A9F8-4DE8-83A7-014254CFB34C}" type="presParOf" srcId="{062F35FC-8DEF-44E7-AA42-15C39E618501}" destId="{E5B8A531-76F4-4002-AF6A-49AC68CC4E49}" srcOrd="3" destOrd="0" presId="urn:microsoft.com/office/officeart/2005/8/layout/vProcess5"/>
    <dgm:cxn modelId="{668FC3AB-F177-474D-96DC-9B26F3E16C18}" type="presParOf" srcId="{062F35FC-8DEF-44E7-AA42-15C39E618501}" destId="{EA155B04-7D6C-471A-B7C4-0D92ABEEA558}" srcOrd="4" destOrd="0" presId="urn:microsoft.com/office/officeart/2005/8/layout/vProcess5"/>
    <dgm:cxn modelId="{8CB32635-0D69-4E55-940F-E946297F4F34}" type="presParOf" srcId="{062F35FC-8DEF-44E7-AA42-15C39E618501}" destId="{313080A8-9008-413C-8BCF-21F1CA895CD4}"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2452CA-0AD9-46AA-B9D8-306B213CB96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415FD72-7227-4A20-838F-F42ED036728F}">
      <dgm:prSet/>
      <dgm:spPr/>
      <dgm:t>
        <a:bodyPr/>
        <a:lstStyle/>
        <a:p>
          <a:r>
            <a:rPr lang="en-GB" b="0" i="0" dirty="0"/>
            <a:t>Teaching Persian Sign Language to a Social Robot via the Learning from Demonstrations Approach</a:t>
          </a:r>
          <a:endParaRPr lang="en-US" dirty="0"/>
        </a:p>
      </dgm:t>
    </dgm:pt>
    <dgm:pt modelId="{7EFE3FE4-A95D-4C7D-BA79-32979F9107F8}" type="parTrans" cxnId="{6232D1CF-E454-4C95-9A78-6579344B4092}">
      <dgm:prSet/>
      <dgm:spPr/>
      <dgm:t>
        <a:bodyPr/>
        <a:lstStyle/>
        <a:p>
          <a:endParaRPr lang="en-US"/>
        </a:p>
      </dgm:t>
    </dgm:pt>
    <dgm:pt modelId="{CA8713F1-4076-42B8-BEA4-5A010F8B15DD}" type="sibTrans" cxnId="{6232D1CF-E454-4C95-9A78-6579344B4092}">
      <dgm:prSet/>
      <dgm:spPr/>
      <dgm:t>
        <a:bodyPr/>
        <a:lstStyle/>
        <a:p>
          <a:endParaRPr lang="en-US"/>
        </a:p>
      </dgm:t>
    </dgm:pt>
    <dgm:pt modelId="{328ABD20-3E03-4C0B-BF24-16BD37B45B86}">
      <dgm:prSet/>
      <dgm:spPr/>
      <dgm:t>
        <a:bodyPr/>
        <a:lstStyle/>
        <a:p>
          <a:r>
            <a:rPr lang="en-GB" b="0" i="0"/>
            <a:t>Evaluation of the Robot Sign Language Tutoring Assistant Using Video-Based Studies</a:t>
          </a:r>
          <a:br>
            <a:rPr lang="en-GB" b="0" i="0"/>
          </a:br>
          <a:endParaRPr lang="en-US"/>
        </a:p>
      </dgm:t>
    </dgm:pt>
    <dgm:pt modelId="{CF715EF9-CD4F-41F1-BD2B-FF69C99A281D}" type="parTrans" cxnId="{C5A7FB23-5386-4413-958C-B812FA17C335}">
      <dgm:prSet/>
      <dgm:spPr/>
      <dgm:t>
        <a:bodyPr/>
        <a:lstStyle/>
        <a:p>
          <a:endParaRPr lang="en-US"/>
        </a:p>
      </dgm:t>
    </dgm:pt>
    <dgm:pt modelId="{CA69161F-1C77-4001-8614-EF3DB764D8E2}" type="sibTrans" cxnId="{C5A7FB23-5386-4413-958C-B812FA17C335}">
      <dgm:prSet/>
      <dgm:spPr/>
      <dgm:t>
        <a:bodyPr/>
        <a:lstStyle/>
        <a:p>
          <a:endParaRPr lang="en-US"/>
        </a:p>
      </dgm:t>
    </dgm:pt>
    <dgm:pt modelId="{062F35FC-8DEF-44E7-AA42-15C39E618501}" type="pres">
      <dgm:prSet presAssocID="{282452CA-0AD9-46AA-B9D8-306B213CB96D}" presName="outerComposite" presStyleCnt="0">
        <dgm:presLayoutVars>
          <dgm:chMax val="5"/>
          <dgm:dir/>
          <dgm:resizeHandles val="exact"/>
        </dgm:presLayoutVars>
      </dgm:prSet>
      <dgm:spPr/>
    </dgm:pt>
    <dgm:pt modelId="{F2C54A9F-3D1B-45D7-86E3-9E90DB3D176C}" type="pres">
      <dgm:prSet presAssocID="{282452CA-0AD9-46AA-B9D8-306B213CB96D}" presName="dummyMaxCanvas" presStyleCnt="0">
        <dgm:presLayoutVars/>
      </dgm:prSet>
      <dgm:spPr/>
    </dgm:pt>
    <dgm:pt modelId="{7DFDCD41-1F27-4C7E-B772-E9E78F6AA730}" type="pres">
      <dgm:prSet presAssocID="{282452CA-0AD9-46AA-B9D8-306B213CB96D}" presName="TwoNodes_1" presStyleLbl="node1" presStyleIdx="0" presStyleCnt="2">
        <dgm:presLayoutVars>
          <dgm:bulletEnabled val="1"/>
        </dgm:presLayoutVars>
      </dgm:prSet>
      <dgm:spPr/>
    </dgm:pt>
    <dgm:pt modelId="{F36914B7-29F5-4B00-AF99-8C1076D2505F}" type="pres">
      <dgm:prSet presAssocID="{282452CA-0AD9-46AA-B9D8-306B213CB96D}" presName="TwoNodes_2" presStyleLbl="node1" presStyleIdx="1" presStyleCnt="2">
        <dgm:presLayoutVars>
          <dgm:bulletEnabled val="1"/>
        </dgm:presLayoutVars>
      </dgm:prSet>
      <dgm:spPr/>
    </dgm:pt>
    <dgm:pt modelId="{E5B8A531-76F4-4002-AF6A-49AC68CC4E49}" type="pres">
      <dgm:prSet presAssocID="{282452CA-0AD9-46AA-B9D8-306B213CB96D}" presName="TwoConn_1-2" presStyleLbl="fgAccFollowNode1" presStyleIdx="0" presStyleCnt="1">
        <dgm:presLayoutVars>
          <dgm:bulletEnabled val="1"/>
        </dgm:presLayoutVars>
      </dgm:prSet>
      <dgm:spPr/>
    </dgm:pt>
    <dgm:pt modelId="{EA155B04-7D6C-471A-B7C4-0D92ABEEA558}" type="pres">
      <dgm:prSet presAssocID="{282452CA-0AD9-46AA-B9D8-306B213CB96D}" presName="TwoNodes_1_text" presStyleLbl="node1" presStyleIdx="1" presStyleCnt="2">
        <dgm:presLayoutVars>
          <dgm:bulletEnabled val="1"/>
        </dgm:presLayoutVars>
      </dgm:prSet>
      <dgm:spPr/>
    </dgm:pt>
    <dgm:pt modelId="{313080A8-9008-413C-8BCF-21F1CA895CD4}" type="pres">
      <dgm:prSet presAssocID="{282452CA-0AD9-46AA-B9D8-306B213CB96D}" presName="TwoNodes_2_text" presStyleLbl="node1" presStyleIdx="1" presStyleCnt="2">
        <dgm:presLayoutVars>
          <dgm:bulletEnabled val="1"/>
        </dgm:presLayoutVars>
      </dgm:prSet>
      <dgm:spPr/>
    </dgm:pt>
  </dgm:ptLst>
  <dgm:cxnLst>
    <dgm:cxn modelId="{72FB6705-07E2-449F-B25F-E763217CFE27}" type="presOf" srcId="{0415FD72-7227-4A20-838F-F42ED036728F}" destId="{EA155B04-7D6C-471A-B7C4-0D92ABEEA558}" srcOrd="1" destOrd="0" presId="urn:microsoft.com/office/officeart/2005/8/layout/vProcess5"/>
    <dgm:cxn modelId="{1563E905-1463-4472-A08C-72082DB7AB32}" type="presOf" srcId="{CA8713F1-4076-42B8-BEA4-5A010F8B15DD}" destId="{E5B8A531-76F4-4002-AF6A-49AC68CC4E49}" srcOrd="0" destOrd="0" presId="urn:microsoft.com/office/officeart/2005/8/layout/vProcess5"/>
    <dgm:cxn modelId="{C5A7FB23-5386-4413-958C-B812FA17C335}" srcId="{282452CA-0AD9-46AA-B9D8-306B213CB96D}" destId="{328ABD20-3E03-4C0B-BF24-16BD37B45B86}" srcOrd="1" destOrd="0" parTransId="{CF715EF9-CD4F-41F1-BD2B-FF69C99A281D}" sibTransId="{CA69161F-1C77-4001-8614-EF3DB764D8E2}"/>
    <dgm:cxn modelId="{9A606040-B91D-4ABC-8172-3543CF067581}" type="presOf" srcId="{328ABD20-3E03-4C0B-BF24-16BD37B45B86}" destId="{313080A8-9008-413C-8BCF-21F1CA895CD4}" srcOrd="1" destOrd="0" presId="urn:microsoft.com/office/officeart/2005/8/layout/vProcess5"/>
    <dgm:cxn modelId="{78B6F343-595D-4451-ABEF-C8AB36A8C81E}" type="presOf" srcId="{328ABD20-3E03-4C0B-BF24-16BD37B45B86}" destId="{F36914B7-29F5-4B00-AF99-8C1076D2505F}" srcOrd="0" destOrd="0" presId="urn:microsoft.com/office/officeart/2005/8/layout/vProcess5"/>
    <dgm:cxn modelId="{75D5E6B1-5D13-43C5-AEBA-913069C8F364}" type="presOf" srcId="{0415FD72-7227-4A20-838F-F42ED036728F}" destId="{7DFDCD41-1F27-4C7E-B772-E9E78F6AA730}" srcOrd="0" destOrd="0" presId="urn:microsoft.com/office/officeart/2005/8/layout/vProcess5"/>
    <dgm:cxn modelId="{F87579CA-F49F-4443-BF05-9C66B9914A08}" type="presOf" srcId="{282452CA-0AD9-46AA-B9D8-306B213CB96D}" destId="{062F35FC-8DEF-44E7-AA42-15C39E618501}" srcOrd="0" destOrd="0" presId="urn:microsoft.com/office/officeart/2005/8/layout/vProcess5"/>
    <dgm:cxn modelId="{6232D1CF-E454-4C95-9A78-6579344B4092}" srcId="{282452CA-0AD9-46AA-B9D8-306B213CB96D}" destId="{0415FD72-7227-4A20-838F-F42ED036728F}" srcOrd="0" destOrd="0" parTransId="{7EFE3FE4-A95D-4C7D-BA79-32979F9107F8}" sibTransId="{CA8713F1-4076-42B8-BEA4-5A010F8B15DD}"/>
    <dgm:cxn modelId="{748ABBBD-9EEA-4A3E-B21F-0C0192D03605}" type="presParOf" srcId="{062F35FC-8DEF-44E7-AA42-15C39E618501}" destId="{F2C54A9F-3D1B-45D7-86E3-9E90DB3D176C}" srcOrd="0" destOrd="0" presId="urn:microsoft.com/office/officeart/2005/8/layout/vProcess5"/>
    <dgm:cxn modelId="{A4D32A5D-3DFF-418F-8DC6-E6BC0E4F2ECA}" type="presParOf" srcId="{062F35FC-8DEF-44E7-AA42-15C39E618501}" destId="{7DFDCD41-1F27-4C7E-B772-E9E78F6AA730}" srcOrd="1" destOrd="0" presId="urn:microsoft.com/office/officeart/2005/8/layout/vProcess5"/>
    <dgm:cxn modelId="{A5D5BFAB-C258-4D55-B593-B88FA5DF2BA4}" type="presParOf" srcId="{062F35FC-8DEF-44E7-AA42-15C39E618501}" destId="{F36914B7-29F5-4B00-AF99-8C1076D2505F}" srcOrd="2" destOrd="0" presId="urn:microsoft.com/office/officeart/2005/8/layout/vProcess5"/>
    <dgm:cxn modelId="{6C3B109D-A9F8-4DE8-83A7-014254CFB34C}" type="presParOf" srcId="{062F35FC-8DEF-44E7-AA42-15C39E618501}" destId="{E5B8A531-76F4-4002-AF6A-49AC68CC4E49}" srcOrd="3" destOrd="0" presId="urn:microsoft.com/office/officeart/2005/8/layout/vProcess5"/>
    <dgm:cxn modelId="{668FC3AB-F177-474D-96DC-9B26F3E16C18}" type="presParOf" srcId="{062F35FC-8DEF-44E7-AA42-15C39E618501}" destId="{EA155B04-7D6C-471A-B7C4-0D92ABEEA558}" srcOrd="4" destOrd="0" presId="urn:microsoft.com/office/officeart/2005/8/layout/vProcess5"/>
    <dgm:cxn modelId="{8CB32635-0D69-4E55-940F-E946297F4F34}" type="presParOf" srcId="{062F35FC-8DEF-44E7-AA42-15C39E618501}" destId="{313080A8-9008-413C-8BCF-21F1CA895CD4}"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4B920-B57A-4AF7-91E3-99A01EBB3FF4}">
      <dsp:nvSpPr>
        <dsp:cNvPr id="0" name=""/>
        <dsp:cNvSpPr/>
      </dsp:nvSpPr>
      <dsp:spPr>
        <a:xfrm>
          <a:off x="0" y="0"/>
          <a:ext cx="4970877"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1B8596-D70E-455B-9977-092C2C3850D4}">
      <dsp:nvSpPr>
        <dsp:cNvPr id="0" name=""/>
        <dsp:cNvSpPr/>
      </dsp:nvSpPr>
      <dsp:spPr>
        <a:xfrm>
          <a:off x="0" y="0"/>
          <a:ext cx="1770577" cy="4393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WHAT IS SIGN LANGUAGE?</a:t>
          </a:r>
          <a:endParaRPr lang="en-GB" sz="2400" kern="1200" dirty="0"/>
        </a:p>
      </dsp:txBody>
      <dsp:txXfrm>
        <a:off x="0" y="0"/>
        <a:ext cx="1770577" cy="4393982"/>
      </dsp:txXfrm>
    </dsp:sp>
    <dsp:sp modelId="{892EB731-3A11-4499-AEDC-233B4DD2A631}">
      <dsp:nvSpPr>
        <dsp:cNvPr id="0" name=""/>
        <dsp:cNvSpPr/>
      </dsp:nvSpPr>
      <dsp:spPr>
        <a:xfrm>
          <a:off x="1830577" y="68655"/>
          <a:ext cx="3140002" cy="1373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Fingerspelling</a:t>
          </a:r>
          <a:endParaRPr lang="en-GB" sz="3800" kern="1200" dirty="0"/>
        </a:p>
      </dsp:txBody>
      <dsp:txXfrm>
        <a:off x="1830577" y="68655"/>
        <a:ext cx="3140002" cy="1373119"/>
      </dsp:txXfrm>
    </dsp:sp>
    <dsp:sp modelId="{3A312883-8EBB-403A-A0FE-5130D26C14FD}">
      <dsp:nvSpPr>
        <dsp:cNvPr id="0" name=""/>
        <dsp:cNvSpPr/>
      </dsp:nvSpPr>
      <dsp:spPr>
        <a:xfrm>
          <a:off x="1770577" y="1441775"/>
          <a:ext cx="320000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3532C943-FA66-465B-91BF-50A8BE5E3066}">
      <dsp:nvSpPr>
        <dsp:cNvPr id="0" name=""/>
        <dsp:cNvSpPr/>
      </dsp:nvSpPr>
      <dsp:spPr>
        <a:xfrm>
          <a:off x="1830577" y="1510431"/>
          <a:ext cx="3140002" cy="1373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World-level sign vocabulary</a:t>
          </a:r>
        </a:p>
      </dsp:txBody>
      <dsp:txXfrm>
        <a:off x="1830577" y="1510431"/>
        <a:ext cx="3140002" cy="1373119"/>
      </dsp:txXfrm>
    </dsp:sp>
    <dsp:sp modelId="{2D7E3507-E305-403A-9F6F-BCA715E2F71D}">
      <dsp:nvSpPr>
        <dsp:cNvPr id="0" name=""/>
        <dsp:cNvSpPr/>
      </dsp:nvSpPr>
      <dsp:spPr>
        <a:xfrm>
          <a:off x="1770577" y="2883550"/>
          <a:ext cx="320000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D1014C1D-007B-4ED4-AB3D-190BCBE7B025}">
      <dsp:nvSpPr>
        <dsp:cNvPr id="0" name=""/>
        <dsp:cNvSpPr/>
      </dsp:nvSpPr>
      <dsp:spPr>
        <a:xfrm>
          <a:off x="1830577" y="2952206"/>
          <a:ext cx="3140002" cy="1373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t>Non-manual features</a:t>
          </a:r>
        </a:p>
      </dsp:txBody>
      <dsp:txXfrm>
        <a:off x="1830577" y="2952206"/>
        <a:ext cx="3140002" cy="1373119"/>
      </dsp:txXfrm>
    </dsp:sp>
    <dsp:sp modelId="{87C85958-F146-4DB9-90EE-47B1E408D059}">
      <dsp:nvSpPr>
        <dsp:cNvPr id="0" name=""/>
        <dsp:cNvSpPr/>
      </dsp:nvSpPr>
      <dsp:spPr>
        <a:xfrm>
          <a:off x="1770577" y="4325326"/>
          <a:ext cx="3200002"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A71D2-9149-4929-BF3A-172769E79945}">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DC2F5E-1348-4279-92D8-213DC792E04A}">
      <dsp:nvSpPr>
        <dsp:cNvPr id="0" name=""/>
        <dsp:cNvSpPr/>
      </dsp:nvSpPr>
      <dsp:spPr>
        <a:xfrm>
          <a:off x="0" y="53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There are 300 distinct sign languages across the world</a:t>
          </a:r>
          <a:endParaRPr lang="en-US" sz="1700" kern="1200" dirty="0"/>
        </a:p>
      </dsp:txBody>
      <dsp:txXfrm>
        <a:off x="0" y="531"/>
        <a:ext cx="10515600" cy="621640"/>
      </dsp:txXfrm>
    </dsp:sp>
    <dsp:sp modelId="{1DE85C73-9C06-42B3-BFFD-E82AA4213627}">
      <dsp:nvSpPr>
        <dsp:cNvPr id="0" name=""/>
        <dsp:cNvSpPr/>
      </dsp:nvSpPr>
      <dsp:spPr>
        <a:xfrm>
          <a:off x="0" y="62217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8CAE7-3582-4430-B05A-094A959C2367}">
      <dsp:nvSpPr>
        <dsp:cNvPr id="0" name=""/>
        <dsp:cNvSpPr/>
      </dsp:nvSpPr>
      <dsp:spPr>
        <a:xfrm>
          <a:off x="0" y="62217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98% of deaf people do not receive education in sign language</a:t>
          </a:r>
          <a:endParaRPr lang="en-US" sz="1700" kern="1200" dirty="0"/>
        </a:p>
      </dsp:txBody>
      <dsp:txXfrm>
        <a:off x="0" y="622171"/>
        <a:ext cx="10515600" cy="621640"/>
      </dsp:txXfrm>
    </dsp:sp>
    <dsp:sp modelId="{2A8F6939-149A-4EE8-9F4A-0B4B7A4F8E6C}">
      <dsp:nvSpPr>
        <dsp:cNvPr id="0" name=""/>
        <dsp:cNvSpPr/>
      </dsp:nvSpPr>
      <dsp:spPr>
        <a:xfrm>
          <a:off x="0" y="124381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E7E5FD-A57E-4488-8E64-A64EA0979584}">
      <dsp:nvSpPr>
        <dsp:cNvPr id="0" name=""/>
        <dsp:cNvSpPr/>
      </dsp:nvSpPr>
      <dsp:spPr>
        <a:xfrm>
          <a:off x="0" y="124381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72% of families do not sign with their deaf children</a:t>
          </a:r>
          <a:endParaRPr lang="en-US" sz="1700" kern="1200"/>
        </a:p>
      </dsp:txBody>
      <dsp:txXfrm>
        <a:off x="0" y="1243811"/>
        <a:ext cx="10515600" cy="621640"/>
      </dsp:txXfrm>
    </dsp:sp>
    <dsp:sp modelId="{E9F781C0-E97A-47A9-9384-B00F4EC6B933}">
      <dsp:nvSpPr>
        <dsp:cNvPr id="0" name=""/>
        <dsp:cNvSpPr/>
      </dsp:nvSpPr>
      <dsp:spPr>
        <a:xfrm>
          <a:off x="0" y="18654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B19483-6164-4331-80A2-854A280EACF8}">
      <dsp:nvSpPr>
        <dsp:cNvPr id="0" name=""/>
        <dsp:cNvSpPr/>
      </dsp:nvSpPr>
      <dsp:spPr>
        <a:xfrm>
          <a:off x="0" y="1865451"/>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70% of deaf people don't work or are underemployed</a:t>
          </a:r>
          <a:endParaRPr lang="en-US" sz="1700" kern="1200" dirty="0"/>
        </a:p>
      </dsp:txBody>
      <dsp:txXfrm>
        <a:off x="0" y="1865451"/>
        <a:ext cx="10515600" cy="621640"/>
      </dsp:txXfrm>
    </dsp:sp>
    <dsp:sp modelId="{B1E14B5B-E357-419A-B42C-3F092508FD0F}">
      <dsp:nvSpPr>
        <dsp:cNvPr id="0" name=""/>
        <dsp:cNvSpPr/>
      </dsp:nvSpPr>
      <dsp:spPr>
        <a:xfrm>
          <a:off x="0" y="248709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60507B-192D-4521-B81A-236E49FA9CF4}">
      <dsp:nvSpPr>
        <dsp:cNvPr id="0" name=""/>
        <dsp:cNvSpPr/>
      </dsp:nvSpPr>
      <dsp:spPr>
        <a:xfrm>
          <a:off x="0" y="248709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1 in 4 deaf people has left a job due to discrimination</a:t>
          </a:r>
          <a:endParaRPr lang="en-US" sz="1700" kern="1200" dirty="0"/>
        </a:p>
      </dsp:txBody>
      <dsp:txXfrm>
        <a:off x="0" y="2487092"/>
        <a:ext cx="10515600" cy="621640"/>
      </dsp:txXfrm>
    </dsp:sp>
    <dsp:sp modelId="{01C20A05-820C-4A35-9CD8-8CC742D5BFC3}">
      <dsp:nvSpPr>
        <dsp:cNvPr id="0" name=""/>
        <dsp:cNvSpPr/>
      </dsp:nvSpPr>
      <dsp:spPr>
        <a:xfrm>
          <a:off x="0" y="310873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37206-029B-497B-8568-6AB8CA339FB6}">
      <dsp:nvSpPr>
        <dsp:cNvPr id="0" name=""/>
        <dsp:cNvSpPr/>
      </dsp:nvSpPr>
      <dsp:spPr>
        <a:xfrm>
          <a:off x="0" y="310873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1 in 4 deaf women will be sexually assaulted in their lifetimes, compared to 1 in 10 hearing women</a:t>
          </a:r>
          <a:endParaRPr lang="en-US" sz="1700" kern="1200" dirty="0"/>
        </a:p>
      </dsp:txBody>
      <dsp:txXfrm>
        <a:off x="0" y="3108732"/>
        <a:ext cx="10515600" cy="621640"/>
      </dsp:txXfrm>
    </dsp:sp>
    <dsp:sp modelId="{C1C36FC8-D0C0-431F-BC16-047D42E53A3B}">
      <dsp:nvSpPr>
        <dsp:cNvPr id="0" name=""/>
        <dsp:cNvSpPr/>
      </dsp:nvSpPr>
      <dsp:spPr>
        <a:xfrm>
          <a:off x="0" y="373037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87000-5660-4C89-B99D-4B4234905508}">
      <dsp:nvSpPr>
        <dsp:cNvPr id="0" name=""/>
        <dsp:cNvSpPr/>
      </dsp:nvSpPr>
      <dsp:spPr>
        <a:xfrm>
          <a:off x="0" y="3730372"/>
          <a:ext cx="10515600" cy="6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 9 out of 10 children who are born deaf are born to parents who hear, which has also pushed the call for early education of SL.</a:t>
          </a:r>
          <a:endParaRPr lang="en-US" sz="1700" kern="1200" dirty="0"/>
        </a:p>
      </dsp:txBody>
      <dsp:txXfrm>
        <a:off x="0" y="3730372"/>
        <a:ext cx="10515600" cy="621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DCD41-1F27-4C7E-B772-E9E78F6AA730}">
      <dsp:nvSpPr>
        <dsp:cNvPr id="0" name=""/>
        <dsp:cNvSpPr/>
      </dsp:nvSpPr>
      <dsp:spPr>
        <a:xfrm>
          <a:off x="0" y="0"/>
          <a:ext cx="4403026" cy="1458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dirty="0"/>
            <a:t>A New Robotic Platform for Sign Language Tutoring</a:t>
          </a:r>
          <a:br>
            <a:rPr lang="en-GB" sz="1700" b="0" i="0" kern="1200" dirty="0"/>
          </a:br>
          <a:r>
            <a:rPr lang="en-GB" sz="1700" b="0" i="0" kern="1200" dirty="0"/>
            <a:t>Humanoid Robots as Assistive Game Companions for Teaching Sign Language.(2015)</a:t>
          </a:r>
          <a:endParaRPr lang="en-US" sz="1700" kern="1200" dirty="0"/>
        </a:p>
      </dsp:txBody>
      <dsp:txXfrm>
        <a:off x="42715" y="42715"/>
        <a:ext cx="2895659" cy="1372966"/>
      </dsp:txXfrm>
    </dsp:sp>
    <dsp:sp modelId="{F36914B7-29F5-4B00-AF99-8C1076D2505F}">
      <dsp:nvSpPr>
        <dsp:cNvPr id="0" name=""/>
        <dsp:cNvSpPr/>
      </dsp:nvSpPr>
      <dsp:spPr>
        <a:xfrm>
          <a:off x="777004" y="1782485"/>
          <a:ext cx="4403026" cy="1458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a:t>Evaluation of the Robot Sign Language Tutoring Assistant Using Video-Based Studies</a:t>
          </a:r>
          <a:br>
            <a:rPr lang="en-GB" sz="1700" b="0" i="0" kern="1200"/>
          </a:br>
          <a:endParaRPr lang="en-US" sz="1700" kern="1200"/>
        </a:p>
      </dsp:txBody>
      <dsp:txXfrm>
        <a:off x="819719" y="1825200"/>
        <a:ext cx="2592633" cy="1372966"/>
      </dsp:txXfrm>
    </dsp:sp>
    <dsp:sp modelId="{E5B8A531-76F4-4002-AF6A-49AC68CC4E49}">
      <dsp:nvSpPr>
        <dsp:cNvPr id="0" name=""/>
        <dsp:cNvSpPr/>
      </dsp:nvSpPr>
      <dsp:spPr>
        <a:xfrm>
          <a:off x="3455068" y="1146462"/>
          <a:ext cx="947957" cy="94795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68358" y="1146462"/>
        <a:ext cx="521377" cy="7133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DCD41-1F27-4C7E-B772-E9E78F6AA730}">
      <dsp:nvSpPr>
        <dsp:cNvPr id="0" name=""/>
        <dsp:cNvSpPr/>
      </dsp:nvSpPr>
      <dsp:spPr>
        <a:xfrm>
          <a:off x="0" y="0"/>
          <a:ext cx="4403026" cy="1458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dirty="0"/>
            <a:t>Teaching Persian Sign Language to a Social Robot via the Learning from Demonstrations Approach</a:t>
          </a:r>
          <a:endParaRPr lang="en-US" sz="1700" kern="1200" dirty="0"/>
        </a:p>
      </dsp:txBody>
      <dsp:txXfrm>
        <a:off x="42715" y="42715"/>
        <a:ext cx="2895659" cy="1372966"/>
      </dsp:txXfrm>
    </dsp:sp>
    <dsp:sp modelId="{F36914B7-29F5-4B00-AF99-8C1076D2505F}">
      <dsp:nvSpPr>
        <dsp:cNvPr id="0" name=""/>
        <dsp:cNvSpPr/>
      </dsp:nvSpPr>
      <dsp:spPr>
        <a:xfrm>
          <a:off x="777004" y="1782485"/>
          <a:ext cx="4403026" cy="1458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a:t>Evaluation of the Robot Sign Language Tutoring Assistant Using Video-Based Studies</a:t>
          </a:r>
          <a:br>
            <a:rPr lang="en-GB" sz="1700" b="0" i="0" kern="1200"/>
          </a:br>
          <a:endParaRPr lang="en-US" sz="1700" kern="1200"/>
        </a:p>
      </dsp:txBody>
      <dsp:txXfrm>
        <a:off x="819719" y="1825200"/>
        <a:ext cx="2592633" cy="1372966"/>
      </dsp:txXfrm>
    </dsp:sp>
    <dsp:sp modelId="{E5B8A531-76F4-4002-AF6A-49AC68CC4E49}">
      <dsp:nvSpPr>
        <dsp:cNvPr id="0" name=""/>
        <dsp:cNvSpPr/>
      </dsp:nvSpPr>
      <dsp:spPr>
        <a:xfrm>
          <a:off x="3455068" y="1146462"/>
          <a:ext cx="947957" cy="94795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68358" y="1146462"/>
        <a:ext cx="521377" cy="7133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903FC-91BE-4453-9FD5-1E2A6C1CE97D}" type="datetimeFigureOut">
              <a:rPr lang="en-GB" smtClean="0"/>
              <a:t>19/08/2021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DA8D3-B533-4ADD-97AB-B63ADB2251A3}" type="slidenum">
              <a:rPr lang="en-GB" smtClean="0"/>
              <a:t>‹#›</a:t>
            </a:fld>
            <a:endParaRPr lang="en-GB"/>
          </a:p>
        </p:txBody>
      </p:sp>
    </p:spTree>
    <p:extLst>
      <p:ext uri="{BB962C8B-B14F-4D97-AF65-F5344CB8AC3E}">
        <p14:creationId xmlns:p14="http://schemas.microsoft.com/office/powerpoint/2010/main" val="2924643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https://www.analyticsvidhya.com/blog/2021/06/sign-language-recognition-for-computer-vision-enthusiasts/</a:t>
            </a:r>
          </a:p>
        </p:txBody>
      </p:sp>
      <p:sp>
        <p:nvSpPr>
          <p:cNvPr id="4" name="Slide Number Placeholder 3"/>
          <p:cNvSpPr>
            <a:spLocks noGrp="1"/>
          </p:cNvSpPr>
          <p:nvPr>
            <p:ph type="sldNum" sz="quarter" idx="5"/>
          </p:nvPr>
        </p:nvSpPr>
        <p:spPr/>
        <p:txBody>
          <a:bodyPr/>
          <a:lstStyle/>
          <a:p>
            <a:fld id="{CC4DA8D3-B533-4ADD-97AB-B63ADB2251A3}" type="slidenum">
              <a:rPr lang="en-GB" smtClean="0"/>
              <a:t>1</a:t>
            </a:fld>
            <a:endParaRPr lang="en-GB"/>
          </a:p>
        </p:txBody>
      </p:sp>
    </p:spTree>
    <p:extLst>
      <p:ext uri="{BB962C8B-B14F-4D97-AF65-F5344CB8AC3E}">
        <p14:creationId xmlns:p14="http://schemas.microsoft.com/office/powerpoint/2010/main" val="411533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Cambridge dictionary  </a:t>
            </a:r>
          </a:p>
          <a:p>
            <a:endParaRPr lang="en-GB" dirty="0"/>
          </a:p>
        </p:txBody>
      </p:sp>
      <p:sp>
        <p:nvSpPr>
          <p:cNvPr id="4" name="Slide Number Placeholder 3"/>
          <p:cNvSpPr>
            <a:spLocks noGrp="1"/>
          </p:cNvSpPr>
          <p:nvPr>
            <p:ph type="sldNum" sz="quarter" idx="5"/>
          </p:nvPr>
        </p:nvSpPr>
        <p:spPr/>
        <p:txBody>
          <a:bodyPr/>
          <a:lstStyle/>
          <a:p>
            <a:fld id="{7AAA4E03-CEBF-4972-A0E0-3244A9F8CB01}" type="slidenum">
              <a:rPr lang="en-GB" smtClean="0"/>
              <a:t>4</a:t>
            </a:fld>
            <a:endParaRPr lang="en-GB"/>
          </a:p>
        </p:txBody>
      </p:sp>
    </p:spTree>
    <p:extLst>
      <p:ext uri="{BB962C8B-B14F-4D97-AF65-F5344CB8AC3E}">
        <p14:creationId xmlns:p14="http://schemas.microsoft.com/office/powerpoint/2010/main" val="114853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^start(animations/Stand/Gestures/Hey_3)</a:t>
            </a:r>
          </a:p>
          <a:p>
            <a:r>
              <a:rPr lang="en-GB">
                <a:effectLst/>
              </a:rPr>
              <a:t>Ok</a:t>
            </a:r>
          </a:p>
          <a:p>
            <a:r>
              <a:rPr lang="en-GB">
                <a:effectLst/>
              </a:rPr>
              <a:t>^wait(animations/Stand/Gestures/Hey_3)</a:t>
            </a:r>
          </a:p>
          <a:p>
            <a:r>
              <a:rPr lang="en-GB">
                <a:effectLst/>
              </a:rPr>
              <a:t>^start(animations/Stand/Gestures/Me_2)</a:t>
            </a:r>
          </a:p>
          <a:p>
            <a:r>
              <a:rPr lang="en-GB">
                <a:effectLst/>
              </a:rPr>
              <a:t>I am playing sentiment analysis</a:t>
            </a:r>
          </a:p>
          <a:p>
            <a:r>
              <a:rPr lang="en-GB">
                <a:effectLst/>
              </a:rPr>
              <a:t>^wait(animations/Stand/Gestures/Me_2)</a:t>
            </a:r>
            <a:endParaRPr lang="en-GB" dirty="0"/>
          </a:p>
        </p:txBody>
      </p:sp>
      <p:sp>
        <p:nvSpPr>
          <p:cNvPr id="4" name="Slide Number Placeholder 3"/>
          <p:cNvSpPr>
            <a:spLocks noGrp="1"/>
          </p:cNvSpPr>
          <p:nvPr>
            <p:ph type="sldNum" sz="quarter" idx="5"/>
          </p:nvPr>
        </p:nvSpPr>
        <p:spPr/>
        <p:txBody>
          <a:bodyPr/>
          <a:lstStyle/>
          <a:p>
            <a:fld id="{7AAA4E03-CEBF-4972-A0E0-3244A9F8CB01}" type="slidenum">
              <a:rPr lang="en-GB" smtClean="0"/>
              <a:t>25</a:t>
            </a:fld>
            <a:endParaRPr lang="en-GB"/>
          </a:p>
        </p:txBody>
      </p:sp>
    </p:spTree>
    <p:extLst>
      <p:ext uri="{BB962C8B-B14F-4D97-AF65-F5344CB8AC3E}">
        <p14:creationId xmlns:p14="http://schemas.microsoft.com/office/powerpoint/2010/main" val="272974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57BDF0-8554-496B-B158-7D38AC247330}" type="datetimeFigureOut">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1845328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57BDF0-8554-496B-B158-7D38AC247330}" type="datetimeFigureOut">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134029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57BDF0-8554-496B-B158-7D38AC247330}" type="datetimeFigureOut">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1256973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D027-ED2C-44D9-8A6F-E87981A62D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13C83A-6F13-492B-8E22-1FDFFC959D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165BD3-3A00-45B1-B0D0-8817CB8963E5}"/>
              </a:ext>
            </a:extLst>
          </p:cNvPr>
          <p:cNvSpPr>
            <a:spLocks noGrp="1"/>
          </p:cNvSpPr>
          <p:nvPr>
            <p:ph type="dt" sz="half" idx="10"/>
          </p:nvPr>
        </p:nvSpPr>
        <p:spPr/>
        <p:txBody>
          <a:bodyPr/>
          <a:lstStyle/>
          <a:p>
            <a:fld id="{0295682B-7888-402F-89F9-1022297E51ED}" type="datetimeFigureOut">
              <a:rPr lang="en-GB" smtClean="0"/>
              <a:t>19/08/2021</a:t>
            </a:fld>
            <a:endParaRPr lang="en-GB"/>
          </a:p>
        </p:txBody>
      </p:sp>
      <p:sp>
        <p:nvSpPr>
          <p:cNvPr id="5" name="Footer Placeholder 4">
            <a:extLst>
              <a:ext uri="{FF2B5EF4-FFF2-40B4-BE49-F238E27FC236}">
                <a16:creationId xmlns:a16="http://schemas.microsoft.com/office/drawing/2014/main" id="{5E3F5595-49D5-4361-AD13-9ECD242B6F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CCB85C-D449-454D-A470-0A2AE257BF30}"/>
              </a:ext>
            </a:extLst>
          </p:cNvPr>
          <p:cNvSpPr>
            <a:spLocks noGrp="1"/>
          </p:cNvSpPr>
          <p:nvPr>
            <p:ph type="sldNum" sz="quarter" idx="12"/>
          </p:nvPr>
        </p:nvSpPr>
        <p:spPr/>
        <p:txBody>
          <a:bodyPr/>
          <a:lstStyle/>
          <a:p>
            <a:fld id="{7C9DD7D4-52B4-468F-B8CA-416C3812C31E}" type="slidenum">
              <a:rPr lang="en-GB" smtClean="0"/>
              <a:t>‹#›</a:t>
            </a:fld>
            <a:endParaRPr lang="en-GB"/>
          </a:p>
        </p:txBody>
      </p:sp>
    </p:spTree>
    <p:extLst>
      <p:ext uri="{BB962C8B-B14F-4D97-AF65-F5344CB8AC3E}">
        <p14:creationId xmlns:p14="http://schemas.microsoft.com/office/powerpoint/2010/main" val="1513350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53BD-4946-4082-86E2-A65AD6549C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5704AFD-851D-4AAF-9323-55EB38F735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4148C1F-75BD-437B-89E3-5E0F65B7C75F}"/>
              </a:ext>
            </a:extLst>
          </p:cNvPr>
          <p:cNvSpPr>
            <a:spLocks noGrp="1"/>
          </p:cNvSpPr>
          <p:nvPr>
            <p:ph type="dt" sz="half" idx="10"/>
          </p:nvPr>
        </p:nvSpPr>
        <p:spPr/>
        <p:txBody>
          <a:bodyPr/>
          <a:lstStyle/>
          <a:p>
            <a:fld id="{0295682B-7888-402F-89F9-1022297E51ED}" type="datetimeFigureOut">
              <a:rPr lang="en-GB" smtClean="0"/>
              <a:t>19/08/2021</a:t>
            </a:fld>
            <a:endParaRPr lang="en-GB"/>
          </a:p>
        </p:txBody>
      </p:sp>
      <p:sp>
        <p:nvSpPr>
          <p:cNvPr id="5" name="Footer Placeholder 4">
            <a:extLst>
              <a:ext uri="{FF2B5EF4-FFF2-40B4-BE49-F238E27FC236}">
                <a16:creationId xmlns:a16="http://schemas.microsoft.com/office/drawing/2014/main" id="{8C920461-5F31-4129-8108-170C4C436A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3B4ABB-3895-4490-9F82-43F2130207CB}"/>
              </a:ext>
            </a:extLst>
          </p:cNvPr>
          <p:cNvSpPr>
            <a:spLocks noGrp="1"/>
          </p:cNvSpPr>
          <p:nvPr>
            <p:ph type="sldNum" sz="quarter" idx="12"/>
          </p:nvPr>
        </p:nvSpPr>
        <p:spPr/>
        <p:txBody>
          <a:bodyPr/>
          <a:lstStyle/>
          <a:p>
            <a:fld id="{7C9DD7D4-52B4-468F-B8CA-416C3812C31E}" type="slidenum">
              <a:rPr lang="en-GB" smtClean="0"/>
              <a:t>‹#›</a:t>
            </a:fld>
            <a:endParaRPr lang="en-GB"/>
          </a:p>
        </p:txBody>
      </p:sp>
    </p:spTree>
    <p:extLst>
      <p:ext uri="{BB962C8B-B14F-4D97-AF65-F5344CB8AC3E}">
        <p14:creationId xmlns:p14="http://schemas.microsoft.com/office/powerpoint/2010/main" val="1308678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174723-54E5-4497-B7D0-E369F4689C54}"/>
              </a:ext>
            </a:extLst>
          </p:cNvPr>
          <p:cNvSpPr>
            <a:spLocks noGrp="1"/>
          </p:cNvSpPr>
          <p:nvPr>
            <p:ph type="dt" sz="half" idx="10"/>
          </p:nvPr>
        </p:nvSpPr>
        <p:spPr/>
        <p:txBody>
          <a:bodyPr/>
          <a:lstStyle/>
          <a:p>
            <a:fld id="{896FBE4A-9722-44CC-B2B3-B1A52AAF2A2B}" type="datetimeFigureOut">
              <a:rPr lang="en-GB" smtClean="0"/>
              <a:t>19/08/2021</a:t>
            </a:fld>
            <a:endParaRPr lang="en-GB"/>
          </a:p>
        </p:txBody>
      </p:sp>
      <p:sp>
        <p:nvSpPr>
          <p:cNvPr id="3" name="Footer Placeholder 2">
            <a:extLst>
              <a:ext uri="{FF2B5EF4-FFF2-40B4-BE49-F238E27FC236}">
                <a16:creationId xmlns:a16="http://schemas.microsoft.com/office/drawing/2014/main" id="{B2BF7730-AEE6-4874-B903-9E74FA2FD8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7AA4E5-17F0-4215-B5D4-CFBF4559620B}"/>
              </a:ext>
            </a:extLst>
          </p:cNvPr>
          <p:cNvSpPr>
            <a:spLocks noGrp="1"/>
          </p:cNvSpPr>
          <p:nvPr>
            <p:ph type="sldNum" sz="quarter" idx="12"/>
          </p:nvPr>
        </p:nvSpPr>
        <p:spPr/>
        <p:txBody>
          <a:bodyPr/>
          <a:lstStyle/>
          <a:p>
            <a:fld id="{B9BE107C-9840-457B-90C9-24902676285F}" type="slidenum">
              <a:rPr lang="en-GB" smtClean="0"/>
              <a:t>‹#›</a:t>
            </a:fld>
            <a:endParaRPr lang="en-GB"/>
          </a:p>
        </p:txBody>
      </p:sp>
    </p:spTree>
    <p:extLst>
      <p:ext uri="{BB962C8B-B14F-4D97-AF65-F5344CB8AC3E}">
        <p14:creationId xmlns:p14="http://schemas.microsoft.com/office/powerpoint/2010/main" val="961585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B6C-F2E6-4593-B75B-C4ED88E6108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EE288E3-AC7D-4A28-B0B7-A286908682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FAC663-BC4C-49F0-B5E5-EB8B0C5313C8}"/>
              </a:ext>
            </a:extLst>
          </p:cNvPr>
          <p:cNvSpPr>
            <a:spLocks noGrp="1"/>
          </p:cNvSpPr>
          <p:nvPr>
            <p:ph type="dt" sz="half" idx="10"/>
          </p:nvPr>
        </p:nvSpPr>
        <p:spPr/>
        <p:txBody>
          <a:bodyPr/>
          <a:lstStyle/>
          <a:p>
            <a:fld id="{896FBE4A-9722-44CC-B2B3-B1A52AAF2A2B}" type="datetimeFigureOut">
              <a:rPr lang="en-GB" smtClean="0"/>
              <a:t>19/08/2021</a:t>
            </a:fld>
            <a:endParaRPr lang="en-GB"/>
          </a:p>
        </p:txBody>
      </p:sp>
      <p:sp>
        <p:nvSpPr>
          <p:cNvPr id="5" name="Footer Placeholder 4">
            <a:extLst>
              <a:ext uri="{FF2B5EF4-FFF2-40B4-BE49-F238E27FC236}">
                <a16:creationId xmlns:a16="http://schemas.microsoft.com/office/drawing/2014/main" id="{5C9866B8-ECAE-42B4-BEDB-E19BA288BE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4C94C-924B-4B89-BD2A-70FF20D58E62}"/>
              </a:ext>
            </a:extLst>
          </p:cNvPr>
          <p:cNvSpPr>
            <a:spLocks noGrp="1"/>
          </p:cNvSpPr>
          <p:nvPr>
            <p:ph type="sldNum" sz="quarter" idx="12"/>
          </p:nvPr>
        </p:nvSpPr>
        <p:spPr/>
        <p:txBody>
          <a:bodyPr/>
          <a:lstStyle/>
          <a:p>
            <a:fld id="{B9BE107C-9840-457B-90C9-24902676285F}" type="slidenum">
              <a:rPr lang="en-GB" smtClean="0"/>
              <a:t>‹#›</a:t>
            </a:fld>
            <a:endParaRPr lang="en-GB"/>
          </a:p>
        </p:txBody>
      </p:sp>
    </p:spTree>
    <p:extLst>
      <p:ext uri="{BB962C8B-B14F-4D97-AF65-F5344CB8AC3E}">
        <p14:creationId xmlns:p14="http://schemas.microsoft.com/office/powerpoint/2010/main" val="3621384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57BDF0-8554-496B-B158-7D38AC247330}" type="datetimeFigureOut">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3346324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57BDF0-8554-496B-B158-7D38AC247330}" type="datetimeFigureOut">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72563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57BDF0-8554-496B-B158-7D38AC247330}" type="datetimeFigureOut">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2430665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57BDF0-8554-496B-B158-7D38AC247330}" type="datetimeFigureOut">
              <a:rPr lang="en-US" smtClean="0"/>
              <a:t>8/19/2021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143821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57BDF0-8554-496B-B158-7D38AC247330}" type="datetimeFigureOut">
              <a:rPr lang="en-US" smtClean="0"/>
              <a:t>8/19/2021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53062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57BDF0-8554-496B-B158-7D38AC247330}" type="datetimeFigureOut">
              <a:rPr lang="en-US" smtClean="0"/>
              <a:t>8/19/2021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24092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57BDF0-8554-496B-B158-7D38AC247330}" type="datetimeFigureOut">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256926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57BDF0-8554-496B-B158-7D38AC247330}" type="datetimeFigureOut">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BF6DC-9C34-4C32-AE8B-455DE287DEFD}" type="slidenum">
              <a:rPr lang="en-US" smtClean="0"/>
              <a:t>‹#›</a:t>
            </a:fld>
            <a:endParaRPr lang="en-US"/>
          </a:p>
        </p:txBody>
      </p:sp>
    </p:spTree>
    <p:extLst>
      <p:ext uri="{BB962C8B-B14F-4D97-AF65-F5344CB8AC3E}">
        <p14:creationId xmlns:p14="http://schemas.microsoft.com/office/powerpoint/2010/main" val="514371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7BDF0-8554-496B-B158-7D38AC247330}" type="datetimeFigureOut">
              <a:rPr lang="en-US" smtClean="0"/>
              <a:t>8/19/2021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BF6DC-9C34-4C32-AE8B-455DE287DEFD}" type="slidenum">
              <a:rPr lang="en-US" smtClean="0"/>
              <a:t>‹#›</a:t>
            </a:fld>
            <a:endParaRPr lang="en-US"/>
          </a:p>
        </p:txBody>
      </p:sp>
    </p:spTree>
    <p:extLst>
      <p:ext uri="{BB962C8B-B14F-4D97-AF65-F5344CB8AC3E}">
        <p14:creationId xmlns:p14="http://schemas.microsoft.com/office/powerpoint/2010/main" val="1311668531"/>
      </p:ext>
    </p:extLst>
  </p:cSld>
  <p:clrMap bg1="lt1" tx1="dk1" bg2="lt2" tx2="dk2" accent1="accent1" accent2="accent2" accent3="accent3" accent4="accent4" accent5="accent5" accent6="accent6" hlink="hlink" folHlink="folHlink"/>
  <p:sldLayoutIdLst>
    <p:sldLayoutId id="2147483673" r:id="rId1"/>
    <p:sldLayoutId id="2147483689" r:id="rId2"/>
    <p:sldLayoutId id="2147483675" r:id="rId3"/>
    <p:sldLayoutId id="2147483676" r:id="rId4"/>
    <p:sldLayoutId id="2147483677" r:id="rId5"/>
    <p:sldLayoutId id="2147483678" r:id="rId6"/>
    <p:sldLayoutId id="2147483690"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AA03B3-360C-4748-871A-49C8C22AD4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53019F1-C858-4025-8312-28724A86D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6A4A3E-1382-4113-919A-05C0B15D0F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5682B-7888-402F-89F9-1022297E51ED}" type="datetimeFigureOut">
              <a:rPr lang="en-GB" smtClean="0"/>
              <a:t>19/08/2021</a:t>
            </a:fld>
            <a:endParaRPr lang="en-GB"/>
          </a:p>
        </p:txBody>
      </p:sp>
      <p:sp>
        <p:nvSpPr>
          <p:cNvPr id="5" name="Footer Placeholder 4">
            <a:extLst>
              <a:ext uri="{FF2B5EF4-FFF2-40B4-BE49-F238E27FC236}">
                <a16:creationId xmlns:a16="http://schemas.microsoft.com/office/drawing/2014/main" id="{80C6ECD0-C251-441F-9CCE-D27D87749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6A829B4-F16C-406D-8B62-79FB4C4C4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DD7D4-52B4-468F-B8CA-416C3812C31E}" type="slidenum">
              <a:rPr lang="en-GB" smtClean="0"/>
              <a:t>‹#›</a:t>
            </a:fld>
            <a:endParaRPr lang="en-GB"/>
          </a:p>
        </p:txBody>
      </p:sp>
    </p:spTree>
    <p:extLst>
      <p:ext uri="{BB962C8B-B14F-4D97-AF65-F5344CB8AC3E}">
        <p14:creationId xmlns:p14="http://schemas.microsoft.com/office/powerpoint/2010/main" val="136761420"/>
      </p:ext>
    </p:extLst>
  </p:cSld>
  <p:clrMap bg1="lt1" tx1="dk1" bg2="lt2" tx2="dk2" accent1="accent1" accent2="accent2" accent3="accent3" accent4="accent4" accent5="accent5" accent6="accent6" hlink="hlink" folHlink="folHlink"/>
  <p:sldLayoutIdLst>
    <p:sldLayoutId id="2147483685"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A555FB-315E-4544-A005-588889D4F4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465AB0-BEE1-4C87-B741-121E8500D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97FF78-DDFF-4678-BA35-1B0FB483BE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6FBE4A-9722-44CC-B2B3-B1A52AAF2A2B}" type="datetimeFigureOut">
              <a:rPr lang="en-GB" smtClean="0"/>
              <a:t>19/08/2021</a:t>
            </a:fld>
            <a:endParaRPr lang="en-GB"/>
          </a:p>
        </p:txBody>
      </p:sp>
      <p:sp>
        <p:nvSpPr>
          <p:cNvPr id="5" name="Footer Placeholder 4">
            <a:extLst>
              <a:ext uri="{FF2B5EF4-FFF2-40B4-BE49-F238E27FC236}">
                <a16:creationId xmlns:a16="http://schemas.microsoft.com/office/drawing/2014/main" id="{974B3987-5B5D-490F-AF31-CC0C782AF9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AD0B95-F7F2-48ED-91CD-D54551F375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E107C-9840-457B-90C9-24902676285F}" type="slidenum">
              <a:rPr lang="en-GB" smtClean="0"/>
              <a:t>‹#›</a:t>
            </a:fld>
            <a:endParaRPr lang="en-GB"/>
          </a:p>
        </p:txBody>
      </p:sp>
    </p:spTree>
    <p:extLst>
      <p:ext uri="{BB962C8B-B14F-4D97-AF65-F5344CB8AC3E}">
        <p14:creationId xmlns:p14="http://schemas.microsoft.com/office/powerpoint/2010/main" val="3661516204"/>
      </p:ext>
    </p:extLst>
  </p:cSld>
  <p:clrMap bg1="lt1" tx1="dk1" bg2="lt2" tx2="dk2" accent1="accent1" accent2="accent2" accent3="accent3" accent4="accent4" accent5="accent5" accent6="accent6" hlink="hlink" folHlink="folHlink"/>
  <p:sldLayoutIdLst>
    <p:sldLayoutId id="2147483679"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torange.biz/fx/it-business-information-technology-concept-background-173903"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hyperlink" Target="https://torange.biz/fx/it-business-information-technology-concept-background-173903"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jp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hyperlink" Target="https://torange.biz/fx/it-business-information-technology-concept-background-17390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orange.biz/fx/it-business-information-technology-concept-background-173903"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torange.biz/fx/it-business-information-technology-concept-background-173903" TargetMode="External"/><Relationship Id="rId3" Type="http://schemas.openxmlformats.org/officeDocument/2006/relationships/diagramLayout" Target="../diagrams/layout2.xml"/><Relationship Id="rId7" Type="http://schemas.openxmlformats.org/officeDocument/2006/relationships/image" Target="../media/image1.jp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s://torange.biz/fx/it-business-information-technology-concept-background-17390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torange.biz/fx/it-business-information-technology-concept-background-173903"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torange.biz/fx/it-business-information-technology-concept-background-173903"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https://torange.biz/fx/it-business-information-technology-concept-background-173903"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hyperlink" Target="https://torange.biz/fx/it-business-information-technology-concept-background-173903"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torange.biz/fx/it-business-information-technology-concept-background-173903" TargetMode="Externa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image" Target="../media/image54.jpeg"/><Relationship Id="rId1" Type="http://schemas.openxmlformats.org/officeDocument/2006/relationships/slideLayout" Target="../slideLayouts/slideLayout14.xml"/><Relationship Id="rId6" Type="http://schemas.openxmlformats.org/officeDocument/2006/relationships/hyperlink" Target="https://torange.biz/fx/it-business-information-technology-concept-background-173903" TargetMode="External"/><Relationship Id="rId5" Type="http://schemas.openxmlformats.org/officeDocument/2006/relationships/image" Target="../media/image1.jpg"/><Relationship Id="rId4" Type="http://schemas.openxmlformats.org/officeDocument/2006/relationships/hyperlink" Target="https://creativecommons.org/2014/01/03/thanks-for-collaborating-on-4-0-looking-ahead-to-2014/"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torange.biz/fx/it-business-information-technology-concept-background-173903" TargetMode="External"/><Relationship Id="rId3" Type="http://schemas.openxmlformats.org/officeDocument/2006/relationships/image" Target="../media/image5.png"/><Relationship Id="rId7"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hyperlink" Target="https://youtu.be/bFIAHKOSJlE"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finobuzz.com/2015/09/10/le-robot-nao-transmet-ses-connaissances-a-lhomme/"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map&#10;&#10;Description automatically generated">
            <a:extLst>
              <a:ext uri="{FF2B5EF4-FFF2-40B4-BE49-F238E27FC236}">
                <a16:creationId xmlns:a16="http://schemas.microsoft.com/office/drawing/2014/main" id="{1B089A69-75D0-4042-9BA8-67C202DDD017}"/>
              </a:ext>
            </a:extLst>
          </p:cNvPr>
          <p:cNvPicPr>
            <a:picLocks noChangeAspect="1"/>
          </p:cNvPicPr>
          <p:nvPr/>
        </p:nvPicPr>
        <p:blipFill>
          <a:blip r:embed="rId3">
            <a:alphaModFix amt="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64386"/>
            <a:ext cx="12192000" cy="6858000"/>
          </a:xfrm>
          <a:prstGeom prst="rect">
            <a:avLst/>
          </a:prstGeom>
        </p:spPr>
      </p:pic>
      <p:sp>
        <p:nvSpPr>
          <p:cNvPr id="6" name="TextBox 5">
            <a:extLst>
              <a:ext uri="{FF2B5EF4-FFF2-40B4-BE49-F238E27FC236}">
                <a16:creationId xmlns:a16="http://schemas.microsoft.com/office/drawing/2014/main" id="{5C22D83D-563D-45EE-9693-489D40DB073A}"/>
              </a:ext>
            </a:extLst>
          </p:cNvPr>
          <p:cNvSpPr txBox="1"/>
          <p:nvPr/>
        </p:nvSpPr>
        <p:spPr>
          <a:xfrm>
            <a:off x="237228" y="2753491"/>
            <a:ext cx="10108848" cy="183734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GB" sz="3200" b="1" kern="1200" dirty="0">
                <a:latin typeface="+mj-lt"/>
                <a:ea typeface="+mj-ea"/>
                <a:cs typeface="+mj-cs"/>
              </a:rPr>
              <a:t>Utilising Humanoid Robotic For Sign Language (Sl) Tutor</a:t>
            </a:r>
            <a:endParaRPr lang="en-US" sz="3200" b="1" kern="1200" dirty="0">
              <a:latin typeface="+mj-lt"/>
              <a:ea typeface="+mj-ea"/>
              <a:cs typeface="+mj-cs"/>
            </a:endParaRPr>
          </a:p>
        </p:txBody>
      </p:sp>
      <p:sp>
        <p:nvSpPr>
          <p:cNvPr id="7" name="TextBox 6">
            <a:extLst>
              <a:ext uri="{FF2B5EF4-FFF2-40B4-BE49-F238E27FC236}">
                <a16:creationId xmlns:a16="http://schemas.microsoft.com/office/drawing/2014/main" id="{435A20F1-EBE5-468A-AD45-93DE94F7D17C}"/>
              </a:ext>
            </a:extLst>
          </p:cNvPr>
          <p:cNvSpPr txBox="1"/>
          <p:nvPr/>
        </p:nvSpPr>
        <p:spPr>
          <a:xfrm>
            <a:off x="504788" y="2842403"/>
            <a:ext cx="5709721" cy="786072"/>
          </a:xfrm>
          <a:prstGeom prst="rect">
            <a:avLst/>
          </a:prstGeom>
        </p:spPr>
        <p:txBody>
          <a:bodyPr vert="horz" lIns="91440" tIns="45720" rIns="91440" bIns="45720" rtlCol="0" anchor="t">
            <a:normAutofit/>
          </a:bodyPr>
          <a:lstStyle/>
          <a:p>
            <a:pPr defTabSz="914400">
              <a:lnSpc>
                <a:spcPct val="90000"/>
              </a:lnSpc>
              <a:spcAft>
                <a:spcPts val="600"/>
              </a:spcAft>
            </a:pPr>
            <a:r>
              <a:rPr lang="en-US" sz="2000" b="1" dirty="0"/>
              <a:t>Parastoo Porhonar (st20136791)</a:t>
            </a:r>
          </a:p>
        </p:txBody>
      </p:sp>
      <p:sp>
        <p:nvSpPr>
          <p:cNvPr id="5" name="TextBox 4">
            <a:extLst>
              <a:ext uri="{FF2B5EF4-FFF2-40B4-BE49-F238E27FC236}">
                <a16:creationId xmlns:a16="http://schemas.microsoft.com/office/drawing/2014/main" id="{B9F2B51A-C2E2-4804-B580-1DBA2E87F2D2}"/>
              </a:ext>
            </a:extLst>
          </p:cNvPr>
          <p:cNvSpPr txBox="1"/>
          <p:nvPr/>
        </p:nvSpPr>
        <p:spPr>
          <a:xfrm>
            <a:off x="149947" y="1904565"/>
            <a:ext cx="4134678" cy="369332"/>
          </a:xfrm>
          <a:prstGeom prst="rect">
            <a:avLst/>
          </a:prstGeom>
          <a:noFill/>
        </p:spPr>
        <p:txBody>
          <a:bodyPr wrap="square" rtlCol="0">
            <a:spAutoFit/>
          </a:bodyPr>
          <a:lstStyle/>
          <a:p>
            <a:endParaRPr lang="en-US" dirty="0">
              <a:latin typeface="Norican" panose="02000504000000020004"/>
            </a:endParaRPr>
          </a:p>
        </p:txBody>
      </p:sp>
      <p:sp>
        <p:nvSpPr>
          <p:cNvPr id="8" name="TextBox 7">
            <a:extLst>
              <a:ext uri="{FF2B5EF4-FFF2-40B4-BE49-F238E27FC236}">
                <a16:creationId xmlns:a16="http://schemas.microsoft.com/office/drawing/2014/main" id="{9168FCA3-C2D9-4103-8E51-2DE9B01257B5}"/>
              </a:ext>
            </a:extLst>
          </p:cNvPr>
          <p:cNvSpPr txBox="1"/>
          <p:nvPr/>
        </p:nvSpPr>
        <p:spPr>
          <a:xfrm>
            <a:off x="3359649" y="5070077"/>
            <a:ext cx="8712485" cy="461665"/>
          </a:xfrm>
          <a:prstGeom prst="rect">
            <a:avLst/>
          </a:prstGeom>
          <a:noFill/>
        </p:spPr>
        <p:txBody>
          <a:bodyPr wrap="square" rtlCol="0">
            <a:spAutoFit/>
          </a:bodyPr>
          <a:lstStyle/>
          <a:p>
            <a:pPr>
              <a:spcAft>
                <a:spcPts val="600"/>
              </a:spcAft>
            </a:pPr>
            <a:r>
              <a:rPr lang="en-US" sz="2400" b="1" dirty="0">
                <a:latin typeface="Norican" panose="02000504000000020004"/>
              </a:rPr>
              <a:t>Cardiff Metropolitan University, BSC Computer Science Honors</a:t>
            </a:r>
          </a:p>
        </p:txBody>
      </p:sp>
      <p:sp>
        <p:nvSpPr>
          <p:cNvPr id="2" name="TextBox 1">
            <a:extLst>
              <a:ext uri="{FF2B5EF4-FFF2-40B4-BE49-F238E27FC236}">
                <a16:creationId xmlns:a16="http://schemas.microsoft.com/office/drawing/2014/main" id="{87521F51-AA00-4F0C-A359-A90D82850D34}"/>
              </a:ext>
            </a:extLst>
          </p:cNvPr>
          <p:cNvSpPr txBox="1"/>
          <p:nvPr/>
        </p:nvSpPr>
        <p:spPr>
          <a:xfrm>
            <a:off x="6096000" y="5748727"/>
            <a:ext cx="4691865" cy="646331"/>
          </a:xfrm>
          <a:prstGeom prst="rect">
            <a:avLst/>
          </a:prstGeom>
          <a:noFill/>
        </p:spPr>
        <p:txBody>
          <a:bodyPr wrap="square" rtlCol="0">
            <a:spAutoFit/>
          </a:bodyPr>
          <a:lstStyle/>
          <a:p>
            <a:r>
              <a:rPr lang="en-GB" sz="1800" dirty="0">
                <a:effectLst/>
                <a:latin typeface="Calibri" panose="020F0502020204030204" pitchFamily="34" charset="0"/>
                <a:ea typeface="DengXian" panose="020B0503020204020204" pitchFamily="2" charset="-122"/>
                <a:cs typeface="Arial" panose="020B0604020202020204" pitchFamily="34" charset="0"/>
              </a:rPr>
              <a:t>Supervisor Name:  Dr Esyin Chew</a:t>
            </a:r>
          </a:p>
          <a:p>
            <a:endParaRPr lang="en-GB" dirty="0"/>
          </a:p>
        </p:txBody>
      </p:sp>
      <p:pic>
        <p:nvPicPr>
          <p:cNvPr id="13" name="Picture 12" descr="A picture containing map&#10;&#10;Description automatically generated">
            <a:extLst>
              <a:ext uri="{FF2B5EF4-FFF2-40B4-BE49-F238E27FC236}">
                <a16:creationId xmlns:a16="http://schemas.microsoft.com/office/drawing/2014/main" id="{33BF9BF7-B202-498D-8A4E-F0AE8011A40C}"/>
              </a:ext>
            </a:extLst>
          </p:cNvPr>
          <p:cNvPicPr>
            <a:picLocks noChangeAspect="1"/>
          </p:cNvPicPr>
          <p:nvPr/>
        </p:nvPicPr>
        <p:blipFill>
          <a:blip r:embed="rId3">
            <a:alphaModFix amt="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316786"/>
            <a:ext cx="12192000" cy="6858000"/>
          </a:xfrm>
          <a:prstGeom prst="rect">
            <a:avLst/>
          </a:prstGeom>
        </p:spPr>
      </p:pic>
    </p:spTree>
    <p:extLst>
      <p:ext uri="{BB962C8B-B14F-4D97-AF65-F5344CB8AC3E}">
        <p14:creationId xmlns:p14="http://schemas.microsoft.com/office/powerpoint/2010/main" val="195068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4E18DF-FEE4-4877-8FD1-77AF7B449A48}"/>
              </a:ext>
            </a:extLst>
          </p:cNvPr>
          <p:cNvSpPr txBox="1"/>
          <p:nvPr/>
        </p:nvSpPr>
        <p:spPr>
          <a:xfrm>
            <a:off x="838199" y="291090"/>
            <a:ext cx="1051559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kern="1200">
                <a:solidFill>
                  <a:schemeClr val="tx1"/>
                </a:solidFill>
                <a:effectLst/>
                <a:latin typeface="+mj-lt"/>
                <a:ea typeface="+mj-ea"/>
                <a:cs typeface="+mj-cs"/>
              </a:rPr>
              <a:t>History and International Profile of Publication on SL Robotics </a:t>
            </a:r>
            <a:endParaRPr lang="en-US" sz="3000" kern="1200">
              <a:solidFill>
                <a:schemeClr val="tx1"/>
              </a:solidFill>
              <a:latin typeface="+mj-lt"/>
              <a:ea typeface="+mj-ea"/>
              <a:cs typeface="+mj-cs"/>
            </a:endParaRPr>
          </a:p>
        </p:txBody>
      </p:sp>
      <p:pic>
        <p:nvPicPr>
          <p:cNvPr id="4" name="image14.png">
            <a:extLst>
              <a:ext uri="{FF2B5EF4-FFF2-40B4-BE49-F238E27FC236}">
                <a16:creationId xmlns:a16="http://schemas.microsoft.com/office/drawing/2014/main" id="{209D16FA-0E32-4E4B-A544-94BE6FD947B9}"/>
              </a:ext>
            </a:extLst>
          </p:cNvPr>
          <p:cNvPicPr/>
          <p:nvPr/>
        </p:nvPicPr>
        <p:blipFill>
          <a:blip r:embed="rId2"/>
          <a:stretch>
            <a:fillRect/>
          </a:stretch>
        </p:blipFill>
        <p:spPr>
          <a:xfrm>
            <a:off x="2077225" y="1863801"/>
            <a:ext cx="8037549" cy="4440746"/>
          </a:xfrm>
          <a:prstGeom prst="rect">
            <a:avLst/>
          </a:prstGeom>
        </p:spPr>
      </p:pic>
    </p:spTree>
    <p:extLst>
      <p:ext uri="{BB962C8B-B14F-4D97-AF65-F5344CB8AC3E}">
        <p14:creationId xmlns:p14="http://schemas.microsoft.com/office/powerpoint/2010/main" val="1379306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100">
                <a:effectLst/>
                <a:latin typeface="+mj-lt"/>
                <a:ea typeface="+mj-ea"/>
                <a:cs typeface="+mj-cs"/>
              </a:rPr>
              <a:t>History and International Profile of Publication on SL Robotics </a:t>
            </a:r>
            <a:endParaRPr lang="en-US" sz="3100">
              <a:latin typeface="+mj-lt"/>
              <a:ea typeface="+mj-ea"/>
              <a:cs typeface="+mj-cs"/>
            </a:endParaRP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13.png">
            <a:extLst>
              <a:ext uri="{FF2B5EF4-FFF2-40B4-BE49-F238E27FC236}">
                <a16:creationId xmlns:a16="http://schemas.microsoft.com/office/drawing/2014/main" id="{125530E4-85B8-4DAD-9830-F872D99C2D94}"/>
              </a:ext>
            </a:extLst>
          </p:cNvPr>
          <p:cNvPicPr/>
          <p:nvPr/>
        </p:nvPicPr>
        <p:blipFill>
          <a:blip r:embed="rId2"/>
          <a:stretch>
            <a:fillRect/>
          </a:stretch>
        </p:blipFill>
        <p:spPr>
          <a:xfrm>
            <a:off x="549058" y="2585123"/>
            <a:ext cx="5431536" cy="3218184"/>
          </a:xfrm>
          <a:prstGeom prst="rect">
            <a:avLst/>
          </a:prstGeom>
        </p:spPr>
      </p:pic>
      <p:pic>
        <p:nvPicPr>
          <p:cNvPr id="7" name="image16.png">
            <a:extLst>
              <a:ext uri="{FF2B5EF4-FFF2-40B4-BE49-F238E27FC236}">
                <a16:creationId xmlns:a16="http://schemas.microsoft.com/office/drawing/2014/main" id="{24A09889-2814-416B-A814-F23C6813F2B6}"/>
              </a:ext>
            </a:extLst>
          </p:cNvPr>
          <p:cNvPicPr/>
          <p:nvPr/>
        </p:nvPicPr>
        <p:blipFill>
          <a:blip r:embed="rId3"/>
          <a:stretch>
            <a:fillRect/>
          </a:stretch>
        </p:blipFill>
        <p:spPr>
          <a:xfrm>
            <a:off x="6211408" y="2593688"/>
            <a:ext cx="5431536" cy="3191026"/>
          </a:xfrm>
          <a:prstGeom prst="rect">
            <a:avLst/>
          </a:prstGeom>
        </p:spPr>
      </p:pic>
    </p:spTree>
    <p:extLst>
      <p:ext uri="{BB962C8B-B14F-4D97-AF65-F5344CB8AC3E}">
        <p14:creationId xmlns:p14="http://schemas.microsoft.com/office/powerpoint/2010/main" val="416911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100">
                <a:effectLst/>
                <a:latin typeface="+mj-lt"/>
                <a:ea typeface="+mj-ea"/>
                <a:cs typeface="+mj-cs"/>
              </a:rPr>
              <a:t>History and International Profile of Publication on SL Robotics </a:t>
            </a:r>
            <a:endParaRPr lang="en-US" sz="3100">
              <a:latin typeface="+mj-lt"/>
              <a:ea typeface="+mj-ea"/>
              <a:cs typeface="+mj-cs"/>
            </a:endParaRPr>
          </a:p>
        </p:txBody>
      </p:sp>
      <p:sp>
        <p:nvSpPr>
          <p:cNvPr id="27" name="Rectangle 2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15.png">
            <a:extLst>
              <a:ext uri="{FF2B5EF4-FFF2-40B4-BE49-F238E27FC236}">
                <a16:creationId xmlns:a16="http://schemas.microsoft.com/office/drawing/2014/main" id="{3F720BCF-69F3-4FE6-BD04-5B10C13A251E}"/>
              </a:ext>
            </a:extLst>
          </p:cNvPr>
          <p:cNvPicPr/>
          <p:nvPr/>
        </p:nvPicPr>
        <p:blipFill>
          <a:blip r:embed="rId2"/>
          <a:stretch>
            <a:fillRect/>
          </a:stretch>
        </p:blipFill>
        <p:spPr>
          <a:xfrm>
            <a:off x="549058" y="2462913"/>
            <a:ext cx="5431536" cy="3462603"/>
          </a:xfrm>
          <a:prstGeom prst="rect">
            <a:avLst/>
          </a:prstGeom>
        </p:spPr>
      </p:pic>
      <p:pic>
        <p:nvPicPr>
          <p:cNvPr id="7" name="image19.png">
            <a:extLst>
              <a:ext uri="{FF2B5EF4-FFF2-40B4-BE49-F238E27FC236}">
                <a16:creationId xmlns:a16="http://schemas.microsoft.com/office/drawing/2014/main" id="{AD12DCF1-502A-4E68-9224-2F6C7458556E}"/>
              </a:ext>
            </a:extLst>
          </p:cNvPr>
          <p:cNvPicPr/>
          <p:nvPr/>
        </p:nvPicPr>
        <p:blipFill>
          <a:blip r:embed="rId3"/>
          <a:stretch>
            <a:fillRect/>
          </a:stretch>
        </p:blipFill>
        <p:spPr>
          <a:xfrm>
            <a:off x="6211408" y="2505425"/>
            <a:ext cx="5431536" cy="3367552"/>
          </a:xfrm>
          <a:prstGeom prst="rect">
            <a:avLst/>
          </a:prstGeom>
        </p:spPr>
      </p:pic>
    </p:spTree>
    <p:extLst>
      <p:ext uri="{BB962C8B-B14F-4D97-AF65-F5344CB8AC3E}">
        <p14:creationId xmlns:p14="http://schemas.microsoft.com/office/powerpoint/2010/main" val="100857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901690" y="405575"/>
            <a:ext cx="6430414"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700" kern="1200">
                <a:solidFill>
                  <a:schemeClr val="tx1"/>
                </a:solidFill>
                <a:effectLst/>
                <a:latin typeface="+mj-lt"/>
                <a:ea typeface="+mj-ea"/>
                <a:cs typeface="+mj-cs"/>
              </a:rPr>
              <a:t>History and International Profile of Publication on SL Robotics </a:t>
            </a:r>
            <a:endParaRPr lang="en-US" sz="3700" kern="1200">
              <a:solidFill>
                <a:schemeClr val="tx1"/>
              </a:solidFill>
              <a:latin typeface="+mj-lt"/>
              <a:ea typeface="+mj-ea"/>
              <a:cs typeface="+mj-cs"/>
            </a:endParaRPr>
          </a:p>
        </p:txBody>
      </p:sp>
      <p:sp>
        <p:nvSpPr>
          <p:cNvPr id="49" name="Rectangle 4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image17.png">
            <a:extLst>
              <a:ext uri="{FF2B5EF4-FFF2-40B4-BE49-F238E27FC236}">
                <a16:creationId xmlns:a16="http://schemas.microsoft.com/office/drawing/2014/main" id="{879A980F-6124-407D-A5B0-0597FCA383C0}"/>
              </a:ext>
            </a:extLst>
          </p:cNvPr>
          <p:cNvPicPr/>
          <p:nvPr/>
        </p:nvPicPr>
        <p:blipFill>
          <a:blip r:embed="rId2"/>
          <a:stretch>
            <a:fillRect/>
          </a:stretch>
        </p:blipFill>
        <p:spPr>
          <a:xfrm>
            <a:off x="2533123" y="2091095"/>
            <a:ext cx="7129219" cy="4206240"/>
          </a:xfrm>
          <a:prstGeom prst="rect">
            <a:avLst/>
          </a:prstGeom>
        </p:spPr>
      </p:pic>
    </p:spTree>
    <p:extLst>
      <p:ext uri="{BB962C8B-B14F-4D97-AF65-F5344CB8AC3E}">
        <p14:creationId xmlns:p14="http://schemas.microsoft.com/office/powerpoint/2010/main" val="107179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901690" y="405575"/>
            <a:ext cx="6430414"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kern="1200">
                <a:solidFill>
                  <a:schemeClr val="tx1"/>
                </a:solidFill>
                <a:effectLst/>
                <a:latin typeface="+mj-lt"/>
                <a:ea typeface="+mj-ea"/>
                <a:cs typeface="+mj-cs"/>
              </a:rPr>
              <a:t>Humanoid robot Application in sign language education </a:t>
            </a:r>
            <a:endParaRPr lang="en-US" sz="4000" kern="1200">
              <a:solidFill>
                <a:schemeClr val="tx1"/>
              </a:solidFill>
              <a:latin typeface="+mj-lt"/>
              <a:ea typeface="+mj-ea"/>
              <a:cs typeface="+mj-cs"/>
            </a:endParaRPr>
          </a:p>
        </p:txBody>
      </p:sp>
      <p:sp>
        <p:nvSpPr>
          <p:cNvPr id="60" name="Rectangle 5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image22.png">
            <a:extLst>
              <a:ext uri="{FF2B5EF4-FFF2-40B4-BE49-F238E27FC236}">
                <a16:creationId xmlns:a16="http://schemas.microsoft.com/office/drawing/2014/main" id="{E467C079-41B0-41D1-AB9E-C94CFF732B6D}"/>
              </a:ext>
            </a:extLst>
          </p:cNvPr>
          <p:cNvPicPr/>
          <p:nvPr/>
        </p:nvPicPr>
        <p:blipFill>
          <a:blip r:embed="rId2"/>
          <a:stretch>
            <a:fillRect/>
          </a:stretch>
        </p:blipFill>
        <p:spPr>
          <a:xfrm>
            <a:off x="2607076" y="2091095"/>
            <a:ext cx="6981312" cy="4206240"/>
          </a:xfrm>
          <a:prstGeom prst="rect">
            <a:avLst/>
          </a:prstGeom>
        </p:spPr>
      </p:pic>
    </p:spTree>
    <p:extLst>
      <p:ext uri="{BB962C8B-B14F-4D97-AF65-F5344CB8AC3E}">
        <p14:creationId xmlns:p14="http://schemas.microsoft.com/office/powerpoint/2010/main" val="3629202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300">
                <a:effectLst/>
                <a:latin typeface="+mj-lt"/>
                <a:ea typeface="+mj-ea"/>
                <a:cs typeface="+mj-cs"/>
              </a:rPr>
              <a:t>Humanoid robot Application in sign language education </a:t>
            </a:r>
            <a:endParaRPr lang="en-US" sz="3300">
              <a:latin typeface="+mj-lt"/>
              <a:ea typeface="+mj-ea"/>
              <a:cs typeface="+mj-cs"/>
            </a:endParaRPr>
          </a:p>
        </p:txBody>
      </p:sp>
      <p:sp>
        <p:nvSpPr>
          <p:cNvPr id="82" name="Rectangle 8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21.png">
            <a:extLst>
              <a:ext uri="{FF2B5EF4-FFF2-40B4-BE49-F238E27FC236}">
                <a16:creationId xmlns:a16="http://schemas.microsoft.com/office/drawing/2014/main" id="{AF699A0D-B833-4FC7-8B60-CDB063303F8C}"/>
              </a:ext>
            </a:extLst>
          </p:cNvPr>
          <p:cNvPicPr/>
          <p:nvPr/>
        </p:nvPicPr>
        <p:blipFill>
          <a:blip r:embed="rId2"/>
          <a:stretch>
            <a:fillRect/>
          </a:stretch>
        </p:blipFill>
        <p:spPr>
          <a:xfrm>
            <a:off x="549058" y="2591912"/>
            <a:ext cx="5431536" cy="3204606"/>
          </a:xfrm>
          <a:prstGeom prst="rect">
            <a:avLst/>
          </a:prstGeom>
        </p:spPr>
      </p:pic>
      <p:pic>
        <p:nvPicPr>
          <p:cNvPr id="9" name="image20.png">
            <a:extLst>
              <a:ext uri="{FF2B5EF4-FFF2-40B4-BE49-F238E27FC236}">
                <a16:creationId xmlns:a16="http://schemas.microsoft.com/office/drawing/2014/main" id="{6CFDBC17-D709-40B7-BC9F-732544DA0801}"/>
              </a:ext>
            </a:extLst>
          </p:cNvPr>
          <p:cNvPicPr/>
          <p:nvPr/>
        </p:nvPicPr>
        <p:blipFill>
          <a:blip r:embed="rId3"/>
          <a:stretch>
            <a:fillRect/>
          </a:stretch>
        </p:blipFill>
        <p:spPr>
          <a:xfrm>
            <a:off x="6211408" y="2688739"/>
            <a:ext cx="5431536" cy="3000923"/>
          </a:xfrm>
          <a:prstGeom prst="rect">
            <a:avLst/>
          </a:prstGeom>
        </p:spPr>
      </p:pic>
    </p:spTree>
    <p:extLst>
      <p:ext uri="{BB962C8B-B14F-4D97-AF65-F5344CB8AC3E}">
        <p14:creationId xmlns:p14="http://schemas.microsoft.com/office/powerpoint/2010/main" val="56909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300">
                <a:effectLst/>
                <a:latin typeface="+mj-lt"/>
                <a:ea typeface="+mj-ea"/>
                <a:cs typeface="+mj-cs"/>
              </a:rPr>
              <a:t>Humanoid robot Application in sign language education </a:t>
            </a:r>
            <a:endParaRPr lang="en-US" sz="3300">
              <a:latin typeface="+mj-lt"/>
              <a:ea typeface="+mj-ea"/>
              <a:cs typeface="+mj-cs"/>
            </a:endParaRPr>
          </a:p>
        </p:txBody>
      </p:sp>
      <p:sp>
        <p:nvSpPr>
          <p:cNvPr id="82" name="Rectangle 8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26.png">
            <a:extLst>
              <a:ext uri="{FF2B5EF4-FFF2-40B4-BE49-F238E27FC236}">
                <a16:creationId xmlns:a16="http://schemas.microsoft.com/office/drawing/2014/main" id="{55EC43EA-5F9E-46CA-B72C-CD8AD573F41E}"/>
              </a:ext>
            </a:extLst>
          </p:cNvPr>
          <p:cNvPicPr/>
          <p:nvPr/>
        </p:nvPicPr>
        <p:blipFill>
          <a:blip r:embed="rId2"/>
          <a:stretch>
            <a:fillRect/>
          </a:stretch>
        </p:blipFill>
        <p:spPr>
          <a:xfrm>
            <a:off x="549058" y="2591912"/>
            <a:ext cx="5431536" cy="3204606"/>
          </a:xfrm>
          <a:prstGeom prst="rect">
            <a:avLst/>
          </a:prstGeom>
        </p:spPr>
      </p:pic>
      <p:pic>
        <p:nvPicPr>
          <p:cNvPr id="8" name="image24.png">
            <a:extLst>
              <a:ext uri="{FF2B5EF4-FFF2-40B4-BE49-F238E27FC236}">
                <a16:creationId xmlns:a16="http://schemas.microsoft.com/office/drawing/2014/main" id="{BC0732D9-CBE0-4C10-AD5B-F0378BF43F2C}"/>
              </a:ext>
            </a:extLst>
          </p:cNvPr>
          <p:cNvPicPr/>
          <p:nvPr/>
        </p:nvPicPr>
        <p:blipFill>
          <a:blip r:embed="rId3"/>
          <a:stretch>
            <a:fillRect/>
          </a:stretch>
        </p:blipFill>
        <p:spPr>
          <a:xfrm>
            <a:off x="6211408" y="2648003"/>
            <a:ext cx="5431536" cy="3082396"/>
          </a:xfrm>
          <a:prstGeom prst="rect">
            <a:avLst/>
          </a:prstGeom>
        </p:spPr>
      </p:pic>
    </p:spTree>
    <p:extLst>
      <p:ext uri="{BB962C8B-B14F-4D97-AF65-F5344CB8AC3E}">
        <p14:creationId xmlns:p14="http://schemas.microsoft.com/office/powerpoint/2010/main" val="411211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0" name="Rectangle 7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300">
                <a:effectLst/>
                <a:latin typeface="+mj-lt"/>
                <a:ea typeface="+mj-ea"/>
                <a:cs typeface="+mj-cs"/>
              </a:rPr>
              <a:t>Humanoid robot Application in sign language education </a:t>
            </a:r>
            <a:endParaRPr lang="en-US" sz="3300">
              <a:latin typeface="+mj-lt"/>
              <a:ea typeface="+mj-ea"/>
              <a:cs typeface="+mj-cs"/>
            </a:endParaRPr>
          </a:p>
        </p:txBody>
      </p:sp>
      <p:sp>
        <p:nvSpPr>
          <p:cNvPr id="82" name="Rectangle 8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image30.png">
            <a:extLst>
              <a:ext uri="{FF2B5EF4-FFF2-40B4-BE49-F238E27FC236}">
                <a16:creationId xmlns:a16="http://schemas.microsoft.com/office/drawing/2014/main" id="{42C4CA9D-2636-4D48-B3EB-28343F63DCBD}"/>
              </a:ext>
            </a:extLst>
          </p:cNvPr>
          <p:cNvPicPr/>
          <p:nvPr/>
        </p:nvPicPr>
        <p:blipFill>
          <a:blip r:embed="rId2"/>
          <a:stretch>
            <a:fillRect/>
          </a:stretch>
        </p:blipFill>
        <p:spPr>
          <a:xfrm>
            <a:off x="549058" y="2217245"/>
            <a:ext cx="5431536" cy="3953939"/>
          </a:xfrm>
          <a:prstGeom prst="rect">
            <a:avLst/>
          </a:prstGeom>
        </p:spPr>
      </p:pic>
      <p:pic>
        <p:nvPicPr>
          <p:cNvPr id="8" name="image28.png">
            <a:extLst>
              <a:ext uri="{FF2B5EF4-FFF2-40B4-BE49-F238E27FC236}">
                <a16:creationId xmlns:a16="http://schemas.microsoft.com/office/drawing/2014/main" id="{920517C5-DEED-4F39-ACBB-A9E1F0803811}"/>
              </a:ext>
            </a:extLst>
          </p:cNvPr>
          <p:cNvPicPr/>
          <p:nvPr/>
        </p:nvPicPr>
        <p:blipFill>
          <a:blip r:embed="rId3"/>
          <a:stretch>
            <a:fillRect/>
          </a:stretch>
        </p:blipFill>
        <p:spPr>
          <a:xfrm>
            <a:off x="6211408" y="2620845"/>
            <a:ext cx="5431536" cy="3136711"/>
          </a:xfrm>
          <a:prstGeom prst="rect">
            <a:avLst/>
          </a:prstGeom>
        </p:spPr>
      </p:pic>
    </p:spTree>
    <p:extLst>
      <p:ext uri="{BB962C8B-B14F-4D97-AF65-F5344CB8AC3E}">
        <p14:creationId xmlns:p14="http://schemas.microsoft.com/office/powerpoint/2010/main" val="1383958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Rectangle 9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4E18DF-FEE4-4877-8FD1-77AF7B449A48}"/>
              </a:ext>
            </a:extLst>
          </p:cNvPr>
          <p:cNvSpPr txBox="1"/>
          <p:nvPr/>
        </p:nvSpPr>
        <p:spPr>
          <a:xfrm>
            <a:off x="901690" y="405575"/>
            <a:ext cx="6430414"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100" kern="1200">
                <a:solidFill>
                  <a:schemeClr val="tx1"/>
                </a:solidFill>
                <a:effectLst/>
                <a:latin typeface="+mj-lt"/>
                <a:ea typeface="+mj-ea"/>
                <a:cs typeface="+mj-cs"/>
              </a:rPr>
              <a:t>Taxonomy for Robotics in Sign language and Robotics Technologies in Sign language </a:t>
            </a:r>
            <a:endParaRPr lang="en-US" sz="3100" kern="1200">
              <a:solidFill>
                <a:schemeClr val="tx1"/>
              </a:solidFill>
              <a:latin typeface="+mj-lt"/>
              <a:ea typeface="+mj-ea"/>
              <a:cs typeface="+mj-cs"/>
            </a:endParaRPr>
          </a:p>
        </p:txBody>
      </p:sp>
      <p:sp>
        <p:nvSpPr>
          <p:cNvPr id="93" name="Rectangle 9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5" name="Rectangle 9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a:extLst>
              <a:ext uri="{FF2B5EF4-FFF2-40B4-BE49-F238E27FC236}">
                <a16:creationId xmlns:a16="http://schemas.microsoft.com/office/drawing/2014/main" id="{5B810DBD-01E8-4BB9-8AC6-B8B63ADA521E}"/>
              </a:ext>
            </a:extLst>
          </p:cNvPr>
          <p:cNvPicPr/>
          <p:nvPr/>
        </p:nvPicPr>
        <p:blipFill>
          <a:blip r:embed="rId2"/>
          <a:stretch>
            <a:fillRect/>
          </a:stretch>
        </p:blipFill>
        <p:spPr>
          <a:xfrm>
            <a:off x="2837081" y="2091095"/>
            <a:ext cx="6521302" cy="4206240"/>
          </a:xfrm>
          <a:prstGeom prst="rect">
            <a:avLst/>
          </a:prstGeom>
        </p:spPr>
      </p:pic>
    </p:spTree>
    <p:extLst>
      <p:ext uri="{BB962C8B-B14F-4D97-AF65-F5344CB8AC3E}">
        <p14:creationId xmlns:p14="http://schemas.microsoft.com/office/powerpoint/2010/main" val="207338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6C22C3F-6B9E-4F57-9BEA-E471BB3D9EAF}"/>
              </a:ext>
            </a:extLst>
          </p:cNvPr>
          <p:cNvSpPr txBox="1"/>
          <p:nvPr/>
        </p:nvSpPr>
        <p:spPr>
          <a:xfrm>
            <a:off x="804672" y="3121701"/>
            <a:ext cx="3476488" cy="17865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4000" b="1" kern="1200" dirty="0">
              <a:solidFill>
                <a:schemeClr val="tx2"/>
              </a:solidFill>
              <a:latin typeface="+mj-lt"/>
              <a:ea typeface="+mj-ea"/>
              <a:cs typeface="+mj-cs"/>
            </a:endParaRPr>
          </a:p>
        </p:txBody>
      </p:sp>
      <p:sp>
        <p:nvSpPr>
          <p:cNvPr id="3" name="TextBox 2">
            <a:extLst>
              <a:ext uri="{FF2B5EF4-FFF2-40B4-BE49-F238E27FC236}">
                <a16:creationId xmlns:a16="http://schemas.microsoft.com/office/drawing/2014/main" id="{61DC29F5-F2ED-402F-89B9-4BF98E67311E}"/>
              </a:ext>
            </a:extLst>
          </p:cNvPr>
          <p:cNvSpPr txBox="1"/>
          <p:nvPr/>
        </p:nvSpPr>
        <p:spPr>
          <a:xfrm>
            <a:off x="373713" y="1765191"/>
            <a:ext cx="11449878" cy="400110"/>
          </a:xfrm>
          <a:prstGeom prst="rect">
            <a:avLst/>
          </a:prstGeom>
          <a:noFill/>
        </p:spPr>
        <p:txBody>
          <a:bodyPr wrap="square" rtlCol="0">
            <a:spAutoFit/>
          </a:bodyPr>
          <a:lstStyle/>
          <a:p>
            <a:pPr>
              <a:spcAft>
                <a:spcPts val="600"/>
              </a:spcAft>
            </a:pPr>
            <a:r>
              <a:rPr lang="en-US" sz="2000" dirty="0">
                <a:solidFill>
                  <a:schemeClr val="bg1"/>
                </a:solidFill>
                <a:latin typeface="Norican" panose="02000504000000020004"/>
              </a:rPr>
              <a:t>	</a:t>
            </a:r>
            <a:endParaRPr lang="en-US" sz="2000">
              <a:solidFill>
                <a:schemeClr val="bg1"/>
              </a:solidFill>
              <a:latin typeface="Norican" panose="02000504000000020004"/>
            </a:endParaRPr>
          </a:p>
        </p:txBody>
      </p:sp>
      <p:sp>
        <p:nvSpPr>
          <p:cNvPr id="15" name="TextBox 14">
            <a:extLst>
              <a:ext uri="{FF2B5EF4-FFF2-40B4-BE49-F238E27FC236}">
                <a16:creationId xmlns:a16="http://schemas.microsoft.com/office/drawing/2014/main" id="{98BB8018-E933-4B53-9E1F-B1CA3FC0397A}"/>
              </a:ext>
            </a:extLst>
          </p:cNvPr>
          <p:cNvSpPr txBox="1"/>
          <p:nvPr/>
        </p:nvSpPr>
        <p:spPr>
          <a:xfrm>
            <a:off x="5623137" y="6187940"/>
            <a:ext cx="6200454" cy="369332"/>
          </a:xfrm>
          <a:prstGeom prst="rect">
            <a:avLst/>
          </a:prstGeom>
          <a:noFill/>
        </p:spPr>
        <p:txBody>
          <a:bodyPr wrap="square">
            <a:spAutoFit/>
          </a:bodyPr>
          <a:lstStyle/>
          <a:p>
            <a:endParaRPr lang="en-GB" dirty="0"/>
          </a:p>
        </p:txBody>
      </p:sp>
      <p:sp>
        <p:nvSpPr>
          <p:cNvPr id="11" name="Title 10">
            <a:extLst>
              <a:ext uri="{FF2B5EF4-FFF2-40B4-BE49-F238E27FC236}">
                <a16:creationId xmlns:a16="http://schemas.microsoft.com/office/drawing/2014/main" id="{33D5030D-DD52-41E9-A333-0C37ECF0170D}"/>
              </a:ext>
            </a:extLst>
          </p:cNvPr>
          <p:cNvSpPr>
            <a:spLocks noGrp="1"/>
          </p:cNvSpPr>
          <p:nvPr>
            <p:ph type="title" idx="4294967295"/>
          </p:nvPr>
        </p:nvSpPr>
        <p:spPr>
          <a:xfrm>
            <a:off x="0" y="365125"/>
            <a:ext cx="10515600" cy="1325563"/>
          </a:xfrm>
        </p:spPr>
        <p:txBody>
          <a:bodyPr/>
          <a:lstStyle/>
          <a:p>
            <a:r>
              <a:rPr lang="en-GB" dirty="0"/>
              <a:t> Literature Review</a:t>
            </a:r>
          </a:p>
        </p:txBody>
      </p:sp>
      <p:pic>
        <p:nvPicPr>
          <p:cNvPr id="14" name="Picture 13">
            <a:extLst>
              <a:ext uri="{FF2B5EF4-FFF2-40B4-BE49-F238E27FC236}">
                <a16:creationId xmlns:a16="http://schemas.microsoft.com/office/drawing/2014/main" id="{F74C63E7-5746-4693-BE51-613FA7AE54BE}"/>
              </a:ext>
            </a:extLst>
          </p:cNvPr>
          <p:cNvPicPr>
            <a:picLocks noChangeAspect="1"/>
          </p:cNvPicPr>
          <p:nvPr/>
        </p:nvPicPr>
        <p:blipFill>
          <a:blip r:embed="rId2"/>
          <a:stretch>
            <a:fillRect/>
          </a:stretch>
        </p:blipFill>
        <p:spPr>
          <a:xfrm>
            <a:off x="4656364" y="2239804"/>
            <a:ext cx="6677025" cy="4086225"/>
          </a:xfrm>
          <a:prstGeom prst="rect">
            <a:avLst/>
          </a:prstGeom>
        </p:spPr>
      </p:pic>
      <p:sp>
        <p:nvSpPr>
          <p:cNvPr id="16" name="TextBox 15">
            <a:extLst>
              <a:ext uri="{FF2B5EF4-FFF2-40B4-BE49-F238E27FC236}">
                <a16:creationId xmlns:a16="http://schemas.microsoft.com/office/drawing/2014/main" id="{25494E21-34F1-4623-8306-10E230C1F7F0}"/>
              </a:ext>
            </a:extLst>
          </p:cNvPr>
          <p:cNvSpPr txBox="1"/>
          <p:nvPr/>
        </p:nvSpPr>
        <p:spPr>
          <a:xfrm>
            <a:off x="314470" y="3316876"/>
            <a:ext cx="3746111" cy="1631216"/>
          </a:xfrm>
          <a:prstGeom prst="rect">
            <a:avLst/>
          </a:prstGeom>
          <a:noFill/>
        </p:spPr>
        <p:txBody>
          <a:bodyPr wrap="square">
            <a:spAutoFit/>
          </a:bodyPr>
          <a:lstStyle/>
          <a:p>
            <a:pPr algn="just">
              <a:spcAft>
                <a:spcPts val="600"/>
              </a:spcAft>
            </a:pPr>
            <a:r>
              <a:rPr lang="en-GB" dirty="0">
                <a:effectLst/>
                <a:latin typeface="Calibri" panose="020F0502020204030204" pitchFamily="34" charset="0"/>
                <a:ea typeface="Times New Roman" panose="02020603050405020304" pitchFamily="18" charset="0"/>
              </a:rPr>
              <a:t>Humanoid robot assisted interactive Turkish sign language tutoring game</a:t>
            </a:r>
          </a:p>
          <a:p>
            <a:pPr algn="just">
              <a:spcAft>
                <a:spcPts val="600"/>
              </a:spcAft>
            </a:pPr>
            <a:endParaRPr lang="en-GB" b="0" i="1" dirty="0">
              <a:solidFill>
                <a:srgbClr val="000000"/>
              </a:solidFill>
              <a:latin typeface="Calibri" panose="020F0502020204030204" pitchFamily="34" charset="0"/>
            </a:endParaRPr>
          </a:p>
          <a:p>
            <a:pPr algn="just">
              <a:spcAft>
                <a:spcPts val="600"/>
              </a:spcAft>
            </a:pPr>
            <a:r>
              <a:rPr lang="en-GB" dirty="0" err="1"/>
              <a:t>Hatice</a:t>
            </a:r>
            <a:r>
              <a:rPr lang="en-GB" dirty="0"/>
              <a:t> </a:t>
            </a:r>
            <a:r>
              <a:rPr lang="en-GB" dirty="0" err="1"/>
              <a:t>Kose</a:t>
            </a:r>
            <a:r>
              <a:rPr lang="en-GB" dirty="0"/>
              <a:t> (</a:t>
            </a:r>
            <a:r>
              <a:rPr lang="en-GB" dirty="0" err="1"/>
              <a:t>Bagci</a:t>
            </a:r>
            <a:r>
              <a:rPr lang="en-GB" dirty="0"/>
              <a:t>)*, Rabia </a:t>
            </a:r>
            <a:r>
              <a:rPr lang="en-GB" dirty="0" err="1"/>
              <a:t>Yorganci</a:t>
            </a:r>
            <a:r>
              <a:rPr lang="en-GB" dirty="0"/>
              <a:t> and </a:t>
            </a:r>
            <a:r>
              <a:rPr lang="en-GB" dirty="0" err="1"/>
              <a:t>Itauma</a:t>
            </a:r>
            <a:r>
              <a:rPr lang="en-GB" dirty="0"/>
              <a:t> I. </a:t>
            </a:r>
            <a:r>
              <a:rPr lang="en-GB" dirty="0" err="1"/>
              <a:t>Itauma</a:t>
            </a:r>
            <a:r>
              <a:rPr lang="en-GB" dirty="0"/>
              <a:t> </a:t>
            </a:r>
            <a:r>
              <a:rPr lang="en-GB" i="1" dirty="0">
                <a:solidFill>
                  <a:srgbClr val="000000"/>
                </a:solidFill>
                <a:latin typeface="Calibri" panose="020F0502020204030204" pitchFamily="34" charset="0"/>
              </a:rPr>
              <a:t>( 2011) </a:t>
            </a:r>
            <a:r>
              <a:rPr lang="en-GB" i="1" dirty="0" err="1">
                <a:solidFill>
                  <a:srgbClr val="000000"/>
                </a:solidFill>
                <a:latin typeface="Calibri" panose="020F0502020204030204" pitchFamily="34" charset="0"/>
              </a:rPr>
              <a:t>Turky</a:t>
            </a:r>
            <a:endParaRPr lang="en-GB" b="0" i="1"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088959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20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9" name="Picture 5" descr="Text&#10;&#10;Description automatically generated with low confidence">
            <a:extLst>
              <a:ext uri="{FF2B5EF4-FFF2-40B4-BE49-F238E27FC236}">
                <a16:creationId xmlns:a16="http://schemas.microsoft.com/office/drawing/2014/main" id="{D3B50CB1-1C40-4503-8A96-967790B479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5629" y="638175"/>
            <a:ext cx="2550073" cy="2705648"/>
          </a:xfrm>
          <a:prstGeom prst="rect">
            <a:avLst/>
          </a:prstGeom>
          <a:noFill/>
          <a:extLst>
            <a:ext uri="{909E8E84-426E-40DD-AFC4-6F175D3DCCD1}">
              <a14:hiddenFill xmlns:a14="http://schemas.microsoft.com/office/drawing/2010/main">
                <a:solidFill>
                  <a:srgbClr val="FFFFFF"/>
                </a:solidFill>
              </a14:hiddenFill>
            </a:ext>
          </a:extLst>
        </p:spPr>
      </p:pic>
      <p:grpSp>
        <p:nvGrpSpPr>
          <p:cNvPr id="1036" name="Group 20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05" name="Rectangle 20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Isosceles Triangle 20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2" name="Isosceles Triangle 20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20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 letter&#10;&#10;Description automatically generated">
            <a:extLst>
              <a:ext uri="{FF2B5EF4-FFF2-40B4-BE49-F238E27FC236}">
                <a16:creationId xmlns:a16="http://schemas.microsoft.com/office/drawing/2014/main" id="{36DE4C9D-9A4A-4FED-BFC7-E3790A51D189}"/>
              </a:ext>
            </a:extLst>
          </p:cNvPr>
          <p:cNvPicPr>
            <a:picLocks noChangeAspect="1"/>
          </p:cNvPicPr>
          <p:nvPr/>
        </p:nvPicPr>
        <p:blipFill>
          <a:blip r:embed="rId3"/>
          <a:stretch>
            <a:fillRect/>
          </a:stretch>
        </p:blipFill>
        <p:spPr>
          <a:xfrm>
            <a:off x="6095999" y="3911960"/>
            <a:ext cx="2709334" cy="1910080"/>
          </a:xfrm>
          <a:prstGeom prst="rect">
            <a:avLst/>
          </a:prstGeom>
        </p:spPr>
      </p:pic>
      <p:pic>
        <p:nvPicPr>
          <p:cNvPr id="92" name="Picture 91" descr="Text, arrow&#10;&#10;Description automatically generated">
            <a:extLst>
              <a:ext uri="{FF2B5EF4-FFF2-40B4-BE49-F238E27FC236}">
                <a16:creationId xmlns:a16="http://schemas.microsoft.com/office/drawing/2014/main" id="{1FA592DA-0C2D-4E46-8C52-3F1868E30A54}"/>
              </a:ext>
            </a:extLst>
          </p:cNvPr>
          <p:cNvPicPr>
            <a:picLocks noChangeAspect="1"/>
          </p:cNvPicPr>
          <p:nvPr/>
        </p:nvPicPr>
        <p:blipFill rotWithShape="1">
          <a:blip r:embed="rId4">
            <a:extLst>
              <a:ext uri="{28A0092B-C50C-407E-A947-70E740481C1C}">
                <a14:useLocalDpi xmlns:a14="http://schemas.microsoft.com/office/drawing/2010/main" val="0"/>
              </a:ext>
            </a:extLst>
          </a:blip>
          <a:srcRect t="31657" r="-1" b="-1"/>
          <a:stretch/>
        </p:blipFill>
        <p:spPr>
          <a:xfrm>
            <a:off x="8966200" y="3072892"/>
            <a:ext cx="2590053" cy="2913791"/>
          </a:xfrm>
          <a:prstGeom prst="rect">
            <a:avLst/>
          </a:prstGeom>
        </p:spPr>
      </p:pic>
      <p:graphicFrame>
        <p:nvGraphicFramePr>
          <p:cNvPr id="6" name="Diagram 5">
            <a:extLst>
              <a:ext uri="{FF2B5EF4-FFF2-40B4-BE49-F238E27FC236}">
                <a16:creationId xmlns:a16="http://schemas.microsoft.com/office/drawing/2014/main" id="{C9AE1FF8-808E-4509-BC74-2D8C77731F7A}"/>
              </a:ext>
            </a:extLst>
          </p:cNvPr>
          <p:cNvGraphicFramePr/>
          <p:nvPr>
            <p:extLst>
              <p:ext uri="{D42A27DB-BD31-4B8C-83A1-F6EECF244321}">
                <p14:modId xmlns:p14="http://schemas.microsoft.com/office/powerpoint/2010/main" val="3920085587"/>
              </p:ext>
            </p:extLst>
          </p:nvPr>
        </p:nvGraphicFramePr>
        <p:xfrm>
          <a:off x="643468" y="1782981"/>
          <a:ext cx="4970877" cy="43939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006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6C22C3F-6B9E-4F57-9BEA-E471BB3D9EAF}"/>
              </a:ext>
            </a:extLst>
          </p:cNvPr>
          <p:cNvSpPr txBox="1"/>
          <p:nvPr/>
        </p:nvSpPr>
        <p:spPr>
          <a:xfrm>
            <a:off x="804672" y="3121701"/>
            <a:ext cx="3476488" cy="17865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4000" b="1" kern="1200" dirty="0">
              <a:solidFill>
                <a:schemeClr val="tx2"/>
              </a:solidFill>
              <a:latin typeface="+mj-lt"/>
              <a:ea typeface="+mj-ea"/>
              <a:cs typeface="+mj-cs"/>
            </a:endParaRPr>
          </a:p>
        </p:txBody>
      </p:sp>
      <p:sp>
        <p:nvSpPr>
          <p:cNvPr id="3" name="TextBox 2">
            <a:extLst>
              <a:ext uri="{FF2B5EF4-FFF2-40B4-BE49-F238E27FC236}">
                <a16:creationId xmlns:a16="http://schemas.microsoft.com/office/drawing/2014/main" id="{61DC29F5-F2ED-402F-89B9-4BF98E67311E}"/>
              </a:ext>
            </a:extLst>
          </p:cNvPr>
          <p:cNvSpPr txBox="1"/>
          <p:nvPr/>
        </p:nvSpPr>
        <p:spPr>
          <a:xfrm>
            <a:off x="373713" y="1765191"/>
            <a:ext cx="11449878" cy="400110"/>
          </a:xfrm>
          <a:prstGeom prst="rect">
            <a:avLst/>
          </a:prstGeom>
          <a:noFill/>
        </p:spPr>
        <p:txBody>
          <a:bodyPr wrap="square" rtlCol="0">
            <a:spAutoFit/>
          </a:bodyPr>
          <a:lstStyle/>
          <a:p>
            <a:pPr>
              <a:spcAft>
                <a:spcPts val="600"/>
              </a:spcAft>
            </a:pPr>
            <a:r>
              <a:rPr lang="en-US" sz="2000" dirty="0">
                <a:solidFill>
                  <a:schemeClr val="bg1"/>
                </a:solidFill>
                <a:latin typeface="Norican" panose="02000504000000020004"/>
              </a:rPr>
              <a:t>	</a:t>
            </a:r>
            <a:endParaRPr lang="en-US" sz="2000">
              <a:solidFill>
                <a:schemeClr val="bg1"/>
              </a:solidFill>
              <a:latin typeface="Norican" panose="02000504000000020004"/>
            </a:endParaRPr>
          </a:p>
        </p:txBody>
      </p:sp>
      <p:sp>
        <p:nvSpPr>
          <p:cNvPr id="11" name="Title 10">
            <a:extLst>
              <a:ext uri="{FF2B5EF4-FFF2-40B4-BE49-F238E27FC236}">
                <a16:creationId xmlns:a16="http://schemas.microsoft.com/office/drawing/2014/main" id="{33D5030D-DD52-41E9-A333-0C37ECF0170D}"/>
              </a:ext>
            </a:extLst>
          </p:cNvPr>
          <p:cNvSpPr>
            <a:spLocks noGrp="1"/>
          </p:cNvSpPr>
          <p:nvPr>
            <p:ph type="title"/>
          </p:nvPr>
        </p:nvSpPr>
        <p:spPr>
          <a:xfrm>
            <a:off x="839788" y="1438382"/>
            <a:ext cx="3932237" cy="619018"/>
          </a:xfrm>
        </p:spPr>
        <p:txBody>
          <a:bodyPr/>
          <a:lstStyle/>
          <a:p>
            <a:r>
              <a:rPr lang="en-GB" sz="3200" dirty="0">
                <a:effectLst/>
                <a:latin typeface="Calibri" panose="020F0502020204030204" pitchFamily="34" charset="0"/>
                <a:ea typeface="Times New Roman" panose="02020603050405020304" pitchFamily="18" charset="0"/>
                <a:cs typeface="Arial" panose="020B0604020202020204" pitchFamily="34" charset="0"/>
              </a:rPr>
              <a:t>Literature Review</a:t>
            </a:r>
            <a:endParaRPr lang="en-GB" dirty="0"/>
          </a:p>
        </p:txBody>
      </p:sp>
      <p:sp>
        <p:nvSpPr>
          <p:cNvPr id="15" name="TextBox 14">
            <a:extLst>
              <a:ext uri="{FF2B5EF4-FFF2-40B4-BE49-F238E27FC236}">
                <a16:creationId xmlns:a16="http://schemas.microsoft.com/office/drawing/2014/main" id="{98BB8018-E933-4B53-9E1F-B1CA3FC0397A}"/>
              </a:ext>
            </a:extLst>
          </p:cNvPr>
          <p:cNvSpPr txBox="1"/>
          <p:nvPr/>
        </p:nvSpPr>
        <p:spPr>
          <a:xfrm>
            <a:off x="3295435" y="5970421"/>
            <a:ext cx="6200454" cy="923330"/>
          </a:xfrm>
          <a:prstGeom prst="rect">
            <a:avLst/>
          </a:prstGeom>
          <a:noFill/>
        </p:spPr>
        <p:txBody>
          <a:bodyPr wrap="square">
            <a:spAutoFit/>
          </a:bodyPr>
          <a:lstStyle/>
          <a:p>
            <a:r>
              <a:rPr lang="en-GB" b="0" i="1" dirty="0">
                <a:solidFill>
                  <a:srgbClr val="000000"/>
                </a:solidFill>
                <a:effectLst/>
                <a:latin typeface="ff7"/>
              </a:rPr>
              <a:t>Social Robotics Lab, Faculty of Computer and Informatics, Istanbul Technical University, Istanbul, </a:t>
            </a:r>
            <a:r>
              <a:rPr lang="en-GB" b="0" i="1" dirty="0" err="1">
                <a:solidFill>
                  <a:srgbClr val="000000"/>
                </a:solidFill>
                <a:effectLst/>
                <a:latin typeface="ff7"/>
              </a:rPr>
              <a:t>Turkiye</a:t>
            </a:r>
            <a:endParaRPr lang="en-GB" b="0" i="1" dirty="0">
              <a:solidFill>
                <a:srgbClr val="000000"/>
              </a:solidFill>
              <a:effectLst/>
              <a:latin typeface="ff7"/>
            </a:endParaRPr>
          </a:p>
          <a:p>
            <a:r>
              <a:rPr lang="en-GB" b="0" i="0" dirty="0">
                <a:solidFill>
                  <a:srgbClr val="000000"/>
                </a:solidFill>
                <a:effectLst/>
                <a:latin typeface="ff4"/>
              </a:rPr>
              <a:t>H. </a:t>
            </a:r>
            <a:r>
              <a:rPr lang="en-GB" b="0" i="0" dirty="0" err="1">
                <a:solidFill>
                  <a:srgbClr val="000000"/>
                </a:solidFill>
                <a:effectLst/>
                <a:latin typeface="ff4"/>
              </a:rPr>
              <a:t>Kose</a:t>
            </a:r>
            <a:r>
              <a:rPr lang="en-GB" b="0" i="0" dirty="0">
                <a:solidFill>
                  <a:srgbClr val="000000"/>
                </a:solidFill>
                <a:effectLst/>
                <a:latin typeface="ff4"/>
              </a:rPr>
              <a:t>- </a:t>
            </a:r>
            <a:r>
              <a:rPr lang="en-GB" b="0" i="0" dirty="0" err="1">
                <a:solidFill>
                  <a:srgbClr val="000000"/>
                </a:solidFill>
                <a:effectLst/>
                <a:latin typeface="ff4"/>
              </a:rPr>
              <a:t>Bagci</a:t>
            </a:r>
            <a:r>
              <a:rPr lang="en-GB" b="0" i="0" dirty="0">
                <a:solidFill>
                  <a:srgbClr val="000000"/>
                </a:solidFill>
                <a:effectLst/>
                <a:latin typeface="ff4"/>
              </a:rPr>
              <a:t>, R. </a:t>
            </a:r>
            <a:r>
              <a:rPr lang="en-GB" b="0" i="0" dirty="0" err="1">
                <a:solidFill>
                  <a:srgbClr val="000000"/>
                </a:solidFill>
                <a:effectLst/>
                <a:latin typeface="ff4"/>
              </a:rPr>
              <a:t>Yorganci</a:t>
            </a:r>
            <a:r>
              <a:rPr lang="en-GB" b="0" i="0" dirty="0">
                <a:solidFill>
                  <a:srgbClr val="000000"/>
                </a:solidFill>
                <a:effectLst/>
                <a:latin typeface="ff4"/>
              </a:rPr>
              <a:t> , H. E. </a:t>
            </a:r>
            <a:r>
              <a:rPr lang="en-GB" b="0" i="0" dirty="0" err="1">
                <a:solidFill>
                  <a:srgbClr val="000000"/>
                </a:solidFill>
                <a:effectLst/>
                <a:latin typeface="ff4"/>
              </a:rPr>
              <a:t>Algan</a:t>
            </a:r>
            <a:endParaRPr lang="en-GB" dirty="0"/>
          </a:p>
        </p:txBody>
      </p:sp>
      <p:pic>
        <p:nvPicPr>
          <p:cNvPr id="18" name="Content Placeholder 17">
            <a:extLst>
              <a:ext uri="{FF2B5EF4-FFF2-40B4-BE49-F238E27FC236}">
                <a16:creationId xmlns:a16="http://schemas.microsoft.com/office/drawing/2014/main" id="{7C70B0DE-6CF4-4382-85D8-E4FEFF71512B}"/>
              </a:ext>
            </a:extLst>
          </p:cNvPr>
          <p:cNvPicPr>
            <a:picLocks noGrp="1" noChangeAspect="1"/>
          </p:cNvPicPr>
          <p:nvPr>
            <p:ph idx="1"/>
          </p:nvPr>
        </p:nvPicPr>
        <p:blipFill>
          <a:blip r:embed="rId2"/>
          <a:stretch>
            <a:fillRect/>
          </a:stretch>
        </p:blipFill>
        <p:spPr>
          <a:xfrm>
            <a:off x="5183188" y="1116613"/>
            <a:ext cx="6172200" cy="4615248"/>
          </a:xfrm>
          <a:prstGeom prst="rect">
            <a:avLst/>
          </a:prstGeom>
        </p:spPr>
      </p:pic>
      <p:graphicFrame>
        <p:nvGraphicFramePr>
          <p:cNvPr id="22" name="Text Placeholder 16">
            <a:extLst>
              <a:ext uri="{FF2B5EF4-FFF2-40B4-BE49-F238E27FC236}">
                <a16:creationId xmlns:a16="http://schemas.microsoft.com/office/drawing/2014/main" id="{1779AF44-B83E-43DD-89FA-94D8BA86A710}"/>
              </a:ext>
            </a:extLst>
          </p:cNvPr>
          <p:cNvGraphicFramePr/>
          <p:nvPr>
            <p:extLst>
              <p:ext uri="{D42A27DB-BD31-4B8C-83A1-F6EECF244321}">
                <p14:modId xmlns:p14="http://schemas.microsoft.com/office/powerpoint/2010/main" val="4153908876"/>
              </p:ext>
            </p:extLst>
          </p:nvPr>
        </p:nvGraphicFramePr>
        <p:xfrm>
          <a:off x="187218" y="2683340"/>
          <a:ext cx="5180031" cy="3240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4711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6C22C3F-6B9E-4F57-9BEA-E471BB3D9EAF}"/>
              </a:ext>
            </a:extLst>
          </p:cNvPr>
          <p:cNvSpPr txBox="1"/>
          <p:nvPr/>
        </p:nvSpPr>
        <p:spPr>
          <a:xfrm>
            <a:off x="804672" y="3121701"/>
            <a:ext cx="3476488" cy="17865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4000" b="1" kern="1200" dirty="0">
              <a:solidFill>
                <a:schemeClr val="tx2"/>
              </a:solidFill>
              <a:latin typeface="+mj-lt"/>
              <a:ea typeface="+mj-ea"/>
              <a:cs typeface="+mj-cs"/>
            </a:endParaRPr>
          </a:p>
        </p:txBody>
      </p:sp>
      <p:sp>
        <p:nvSpPr>
          <p:cNvPr id="3" name="TextBox 2">
            <a:extLst>
              <a:ext uri="{FF2B5EF4-FFF2-40B4-BE49-F238E27FC236}">
                <a16:creationId xmlns:a16="http://schemas.microsoft.com/office/drawing/2014/main" id="{61DC29F5-F2ED-402F-89B9-4BF98E67311E}"/>
              </a:ext>
            </a:extLst>
          </p:cNvPr>
          <p:cNvSpPr txBox="1"/>
          <p:nvPr/>
        </p:nvSpPr>
        <p:spPr>
          <a:xfrm>
            <a:off x="373713" y="1765191"/>
            <a:ext cx="11449878" cy="400110"/>
          </a:xfrm>
          <a:prstGeom prst="rect">
            <a:avLst/>
          </a:prstGeom>
          <a:noFill/>
        </p:spPr>
        <p:txBody>
          <a:bodyPr wrap="square" rtlCol="0">
            <a:spAutoFit/>
          </a:bodyPr>
          <a:lstStyle/>
          <a:p>
            <a:pPr>
              <a:spcAft>
                <a:spcPts val="600"/>
              </a:spcAft>
            </a:pPr>
            <a:r>
              <a:rPr lang="en-US" sz="2000" dirty="0">
                <a:solidFill>
                  <a:schemeClr val="bg1"/>
                </a:solidFill>
                <a:latin typeface="Norican" panose="02000504000000020004"/>
              </a:rPr>
              <a:t>	</a:t>
            </a:r>
            <a:endParaRPr lang="en-US" sz="2000">
              <a:solidFill>
                <a:schemeClr val="bg1"/>
              </a:solidFill>
              <a:latin typeface="Norican" panose="02000504000000020004"/>
            </a:endParaRPr>
          </a:p>
        </p:txBody>
      </p:sp>
      <p:sp>
        <p:nvSpPr>
          <p:cNvPr id="11" name="Title 10">
            <a:extLst>
              <a:ext uri="{FF2B5EF4-FFF2-40B4-BE49-F238E27FC236}">
                <a16:creationId xmlns:a16="http://schemas.microsoft.com/office/drawing/2014/main" id="{33D5030D-DD52-41E9-A333-0C37ECF0170D}"/>
              </a:ext>
            </a:extLst>
          </p:cNvPr>
          <p:cNvSpPr>
            <a:spLocks noGrp="1"/>
          </p:cNvSpPr>
          <p:nvPr>
            <p:ph type="title"/>
          </p:nvPr>
        </p:nvSpPr>
        <p:spPr>
          <a:xfrm>
            <a:off x="839788" y="1438382"/>
            <a:ext cx="3932237" cy="619018"/>
          </a:xfrm>
        </p:spPr>
        <p:txBody>
          <a:bodyPr/>
          <a:lstStyle/>
          <a:p>
            <a:r>
              <a:rPr lang="en-GB" dirty="0"/>
              <a:t>Similar work </a:t>
            </a:r>
          </a:p>
        </p:txBody>
      </p:sp>
      <p:sp>
        <p:nvSpPr>
          <p:cNvPr id="15" name="TextBox 14">
            <a:extLst>
              <a:ext uri="{FF2B5EF4-FFF2-40B4-BE49-F238E27FC236}">
                <a16:creationId xmlns:a16="http://schemas.microsoft.com/office/drawing/2014/main" id="{98BB8018-E933-4B53-9E1F-B1CA3FC0397A}"/>
              </a:ext>
            </a:extLst>
          </p:cNvPr>
          <p:cNvSpPr txBox="1"/>
          <p:nvPr/>
        </p:nvSpPr>
        <p:spPr>
          <a:xfrm>
            <a:off x="5574458" y="4054302"/>
            <a:ext cx="6200454" cy="1200329"/>
          </a:xfrm>
          <a:prstGeom prst="rect">
            <a:avLst/>
          </a:prstGeom>
          <a:noFill/>
        </p:spPr>
        <p:txBody>
          <a:bodyPr wrap="square">
            <a:spAutoFit/>
          </a:bodyPr>
          <a:lstStyle/>
          <a:p>
            <a:r>
              <a:rPr lang="en-GB" b="0" i="1" dirty="0">
                <a:solidFill>
                  <a:srgbClr val="000000"/>
                </a:solidFill>
                <a:effectLst/>
                <a:latin typeface="ff7"/>
              </a:rPr>
              <a:t>Hosseini, </a:t>
            </a:r>
            <a:r>
              <a:rPr lang="en-GB" b="0" i="1" dirty="0" err="1">
                <a:solidFill>
                  <a:srgbClr val="000000"/>
                </a:solidFill>
                <a:effectLst/>
                <a:latin typeface="ff7"/>
              </a:rPr>
              <a:t>Seyed</a:t>
            </a:r>
            <a:r>
              <a:rPr lang="en-GB" b="0" i="1" dirty="0">
                <a:solidFill>
                  <a:srgbClr val="000000"/>
                </a:solidFill>
                <a:effectLst/>
                <a:latin typeface="ff7"/>
              </a:rPr>
              <a:t> &amp; Taheri, Alireza &amp; </a:t>
            </a:r>
            <a:r>
              <a:rPr lang="en-GB" b="0" i="1" dirty="0" err="1">
                <a:solidFill>
                  <a:srgbClr val="000000"/>
                </a:solidFill>
                <a:effectLst/>
                <a:latin typeface="ff7"/>
              </a:rPr>
              <a:t>Meghdari</a:t>
            </a:r>
            <a:r>
              <a:rPr lang="en-GB" b="0" i="1" dirty="0">
                <a:solidFill>
                  <a:srgbClr val="000000"/>
                </a:solidFill>
                <a:effectLst/>
                <a:latin typeface="ff7"/>
              </a:rPr>
              <a:t>, Ali &amp; Alemi, </a:t>
            </a:r>
            <a:r>
              <a:rPr lang="en-GB" b="0" i="1" dirty="0" err="1">
                <a:solidFill>
                  <a:srgbClr val="000000"/>
                </a:solidFill>
                <a:effectLst/>
                <a:latin typeface="ff7"/>
              </a:rPr>
              <a:t>Minoo</a:t>
            </a:r>
            <a:r>
              <a:rPr lang="en-GB" b="0" i="1" dirty="0">
                <a:solidFill>
                  <a:srgbClr val="000000"/>
                </a:solidFill>
                <a:effectLst/>
                <a:latin typeface="ff7"/>
              </a:rPr>
              <a:t>. (2019). Teaching Persian Sign Language to a Social Robot via the Learning from Demonstrations Approach. 10.1007/978-3-030-35888-4_61. </a:t>
            </a:r>
            <a:endParaRPr lang="en-GB" dirty="0"/>
          </a:p>
        </p:txBody>
      </p:sp>
      <p:graphicFrame>
        <p:nvGraphicFramePr>
          <p:cNvPr id="22" name="Text Placeholder 16">
            <a:extLst>
              <a:ext uri="{FF2B5EF4-FFF2-40B4-BE49-F238E27FC236}">
                <a16:creationId xmlns:a16="http://schemas.microsoft.com/office/drawing/2014/main" id="{1779AF44-B83E-43DD-89FA-94D8BA86A710}"/>
              </a:ext>
            </a:extLst>
          </p:cNvPr>
          <p:cNvGraphicFramePr/>
          <p:nvPr>
            <p:extLst>
              <p:ext uri="{D42A27DB-BD31-4B8C-83A1-F6EECF244321}">
                <p14:modId xmlns:p14="http://schemas.microsoft.com/office/powerpoint/2010/main" val="963518056"/>
              </p:ext>
            </p:extLst>
          </p:nvPr>
        </p:nvGraphicFramePr>
        <p:xfrm>
          <a:off x="187218" y="2683340"/>
          <a:ext cx="5180031" cy="3240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42A25A37-1D54-4880-88C5-91AB102DEB4A}"/>
              </a:ext>
            </a:extLst>
          </p:cNvPr>
          <p:cNvSpPr>
            <a:spLocks noGrp="1"/>
          </p:cNvSpPr>
          <p:nvPr>
            <p:ph idx="1"/>
          </p:nvPr>
        </p:nvSpPr>
        <p:spPr>
          <a:xfrm>
            <a:off x="5183187" y="987425"/>
            <a:ext cx="6354691" cy="4936797"/>
          </a:xfrm>
        </p:spPr>
        <p:txBody>
          <a:bodyPr/>
          <a:lstStyle/>
          <a:p>
            <a:pPr marL="0" indent="0">
              <a:buNone/>
            </a:pPr>
            <a:endParaRPr lang="en-GB" dirty="0"/>
          </a:p>
        </p:txBody>
      </p:sp>
      <p:pic>
        <p:nvPicPr>
          <p:cNvPr id="6" name="Picture 5">
            <a:extLst>
              <a:ext uri="{FF2B5EF4-FFF2-40B4-BE49-F238E27FC236}">
                <a16:creationId xmlns:a16="http://schemas.microsoft.com/office/drawing/2014/main" id="{BE1B3AF1-F507-4A79-9935-0CCD01CCF670}"/>
              </a:ext>
            </a:extLst>
          </p:cNvPr>
          <p:cNvPicPr>
            <a:picLocks noChangeAspect="1"/>
          </p:cNvPicPr>
          <p:nvPr/>
        </p:nvPicPr>
        <p:blipFill>
          <a:blip r:embed="rId7"/>
          <a:stretch>
            <a:fillRect/>
          </a:stretch>
        </p:blipFill>
        <p:spPr>
          <a:xfrm>
            <a:off x="5566909" y="1131987"/>
            <a:ext cx="5587245" cy="2882971"/>
          </a:xfrm>
          <a:prstGeom prst="rect">
            <a:avLst/>
          </a:prstGeom>
        </p:spPr>
      </p:pic>
    </p:spTree>
    <p:extLst>
      <p:ext uri="{BB962C8B-B14F-4D97-AF65-F5344CB8AC3E}">
        <p14:creationId xmlns:p14="http://schemas.microsoft.com/office/powerpoint/2010/main" val="427423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3AE22A-304B-4CE1-9DA0-48AC37166757}"/>
              </a:ext>
            </a:extLst>
          </p:cNvPr>
          <p:cNvPicPr>
            <a:picLocks noChangeAspect="1"/>
          </p:cNvPicPr>
          <p:nvPr/>
        </p:nvPicPr>
        <p:blipFill>
          <a:blip r:embed="rId2"/>
          <a:stretch>
            <a:fillRect/>
          </a:stretch>
        </p:blipFill>
        <p:spPr>
          <a:xfrm>
            <a:off x="6756377" y="2374058"/>
            <a:ext cx="5291666" cy="3809999"/>
          </a:xfrm>
          <a:prstGeom prst="rect">
            <a:avLst/>
          </a:prstGeom>
        </p:spPr>
      </p:pic>
      <p:pic>
        <p:nvPicPr>
          <p:cNvPr id="21" name="Picture 20">
            <a:extLst>
              <a:ext uri="{FF2B5EF4-FFF2-40B4-BE49-F238E27FC236}">
                <a16:creationId xmlns:a16="http://schemas.microsoft.com/office/drawing/2014/main" id="{D42D4A69-384C-4914-B4B3-A62CC6A83F39}"/>
              </a:ext>
            </a:extLst>
          </p:cNvPr>
          <p:cNvPicPr>
            <a:picLocks noChangeAspect="1"/>
          </p:cNvPicPr>
          <p:nvPr/>
        </p:nvPicPr>
        <p:blipFill>
          <a:blip r:embed="rId3"/>
          <a:stretch>
            <a:fillRect/>
          </a:stretch>
        </p:blipFill>
        <p:spPr>
          <a:xfrm>
            <a:off x="563851" y="3569229"/>
            <a:ext cx="5291667" cy="2923646"/>
          </a:xfrm>
          <a:prstGeom prst="rect">
            <a:avLst/>
          </a:prstGeom>
        </p:spPr>
      </p:pic>
      <p:sp>
        <p:nvSpPr>
          <p:cNvPr id="8" name="TextBox 7">
            <a:extLst>
              <a:ext uri="{FF2B5EF4-FFF2-40B4-BE49-F238E27FC236}">
                <a16:creationId xmlns:a16="http://schemas.microsoft.com/office/drawing/2014/main" id="{96C22C3F-6B9E-4F57-9BEA-E471BB3D9EAF}"/>
              </a:ext>
            </a:extLst>
          </p:cNvPr>
          <p:cNvSpPr txBox="1"/>
          <p:nvPr/>
        </p:nvSpPr>
        <p:spPr>
          <a:xfrm>
            <a:off x="804672" y="3121701"/>
            <a:ext cx="3476488" cy="178651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endParaRPr lang="en-US" sz="4000" b="1" kern="1200" dirty="0">
              <a:solidFill>
                <a:schemeClr val="tx2"/>
              </a:solidFill>
              <a:latin typeface="+mj-lt"/>
              <a:ea typeface="+mj-ea"/>
              <a:cs typeface="+mj-cs"/>
            </a:endParaRPr>
          </a:p>
        </p:txBody>
      </p:sp>
      <p:sp>
        <p:nvSpPr>
          <p:cNvPr id="3" name="TextBox 2">
            <a:extLst>
              <a:ext uri="{FF2B5EF4-FFF2-40B4-BE49-F238E27FC236}">
                <a16:creationId xmlns:a16="http://schemas.microsoft.com/office/drawing/2014/main" id="{61DC29F5-F2ED-402F-89B9-4BF98E67311E}"/>
              </a:ext>
            </a:extLst>
          </p:cNvPr>
          <p:cNvSpPr txBox="1"/>
          <p:nvPr/>
        </p:nvSpPr>
        <p:spPr>
          <a:xfrm>
            <a:off x="373713" y="1765191"/>
            <a:ext cx="11449878" cy="400110"/>
          </a:xfrm>
          <a:prstGeom prst="rect">
            <a:avLst/>
          </a:prstGeom>
          <a:noFill/>
        </p:spPr>
        <p:txBody>
          <a:bodyPr wrap="square" rtlCol="0">
            <a:spAutoFit/>
          </a:bodyPr>
          <a:lstStyle/>
          <a:p>
            <a:pPr>
              <a:spcAft>
                <a:spcPts val="600"/>
              </a:spcAft>
            </a:pPr>
            <a:r>
              <a:rPr lang="en-US" sz="2000" dirty="0">
                <a:solidFill>
                  <a:schemeClr val="bg1"/>
                </a:solidFill>
                <a:latin typeface="Norican" panose="02000504000000020004"/>
              </a:rPr>
              <a:t>	</a:t>
            </a:r>
            <a:endParaRPr lang="en-US" sz="2000">
              <a:solidFill>
                <a:schemeClr val="bg1"/>
              </a:solidFill>
              <a:latin typeface="Norican" panose="02000504000000020004"/>
            </a:endParaRPr>
          </a:p>
        </p:txBody>
      </p:sp>
      <p:sp>
        <p:nvSpPr>
          <p:cNvPr id="15" name="TextBox 14">
            <a:extLst>
              <a:ext uri="{FF2B5EF4-FFF2-40B4-BE49-F238E27FC236}">
                <a16:creationId xmlns:a16="http://schemas.microsoft.com/office/drawing/2014/main" id="{98BB8018-E933-4B53-9E1F-B1CA3FC0397A}"/>
              </a:ext>
            </a:extLst>
          </p:cNvPr>
          <p:cNvSpPr txBox="1"/>
          <p:nvPr/>
        </p:nvSpPr>
        <p:spPr>
          <a:xfrm>
            <a:off x="5623137" y="6187940"/>
            <a:ext cx="6200454" cy="369332"/>
          </a:xfrm>
          <a:prstGeom prst="rect">
            <a:avLst/>
          </a:prstGeom>
          <a:noFill/>
        </p:spPr>
        <p:txBody>
          <a:bodyPr wrap="square">
            <a:spAutoFit/>
          </a:bodyPr>
          <a:lstStyle/>
          <a:p>
            <a:endParaRPr lang="en-GB" dirty="0"/>
          </a:p>
        </p:txBody>
      </p:sp>
      <p:sp>
        <p:nvSpPr>
          <p:cNvPr id="20" name="TextBox 19">
            <a:extLst>
              <a:ext uri="{FF2B5EF4-FFF2-40B4-BE49-F238E27FC236}">
                <a16:creationId xmlns:a16="http://schemas.microsoft.com/office/drawing/2014/main" id="{8CB5A77B-D989-43D7-BD3B-8AC726893009}"/>
              </a:ext>
            </a:extLst>
          </p:cNvPr>
          <p:cNvSpPr txBox="1"/>
          <p:nvPr/>
        </p:nvSpPr>
        <p:spPr>
          <a:xfrm>
            <a:off x="669860" y="2217092"/>
            <a:ext cx="3746111" cy="1200329"/>
          </a:xfrm>
          <a:prstGeom prst="rect">
            <a:avLst/>
          </a:prstGeom>
          <a:noFill/>
        </p:spPr>
        <p:txBody>
          <a:bodyPr wrap="square">
            <a:spAutoFit/>
          </a:bodyPr>
          <a:lstStyle/>
          <a:p>
            <a:pPr algn="just">
              <a:spcAft>
                <a:spcPts val="600"/>
              </a:spcAft>
            </a:pPr>
            <a:r>
              <a:rPr lang="en-GB">
                <a:effectLst/>
                <a:latin typeface="Calibri" panose="020F0502020204030204" pitchFamily="34" charset="0"/>
                <a:ea typeface="Times New Roman" panose="02020603050405020304" pitchFamily="18" charset="0"/>
              </a:rPr>
              <a:t>At Corea Kakkoth and Charge’s technology of using real time gesture in configuring hand signals for robotics.</a:t>
            </a:r>
            <a:endParaRPr lang="en-GB" b="0" i="1">
              <a:solidFill>
                <a:srgbClr val="000000"/>
              </a:solidFill>
              <a:effectLst/>
              <a:latin typeface="Arial" panose="020B0604020202020204" pitchFamily="34" charset="0"/>
            </a:endParaRPr>
          </a:p>
        </p:txBody>
      </p:sp>
      <p:sp>
        <p:nvSpPr>
          <p:cNvPr id="11" name="Title 10">
            <a:extLst>
              <a:ext uri="{FF2B5EF4-FFF2-40B4-BE49-F238E27FC236}">
                <a16:creationId xmlns:a16="http://schemas.microsoft.com/office/drawing/2014/main" id="{33D5030D-DD52-41E9-A333-0C37ECF0170D}"/>
              </a:ext>
            </a:extLst>
          </p:cNvPr>
          <p:cNvSpPr>
            <a:spLocks noGrp="1"/>
          </p:cNvSpPr>
          <p:nvPr>
            <p:ph type="title" idx="4294967295"/>
          </p:nvPr>
        </p:nvSpPr>
        <p:spPr>
          <a:xfrm>
            <a:off x="0" y="365125"/>
            <a:ext cx="10515600" cy="1325563"/>
          </a:xfrm>
        </p:spPr>
        <p:txBody>
          <a:bodyPr/>
          <a:lstStyle/>
          <a:p>
            <a:r>
              <a:rPr lang="en-GB"/>
              <a:t> Literature Review</a:t>
            </a:r>
            <a:endParaRPr lang="en-GB" dirty="0"/>
          </a:p>
        </p:txBody>
      </p:sp>
      <p:sp>
        <p:nvSpPr>
          <p:cNvPr id="4" name="Content Placeholder 3">
            <a:extLst>
              <a:ext uri="{FF2B5EF4-FFF2-40B4-BE49-F238E27FC236}">
                <a16:creationId xmlns:a16="http://schemas.microsoft.com/office/drawing/2014/main" id="{42A25A37-1D54-4880-88C5-91AB102DEB4A}"/>
              </a:ext>
            </a:extLst>
          </p:cNvPr>
          <p:cNvSpPr>
            <a:spLocks noGrp="1"/>
          </p:cNvSpPr>
          <p:nvPr>
            <p:ph sz="half" idx="4294967295"/>
          </p:nvPr>
        </p:nvSpPr>
        <p:spPr>
          <a:xfrm>
            <a:off x="6840704" y="946032"/>
            <a:ext cx="5181600" cy="4351338"/>
          </a:xfrm>
        </p:spPr>
        <p:txBody>
          <a:bodyPr/>
          <a:lstStyle/>
          <a:p>
            <a:pPr marL="0" indent="0">
              <a:buNone/>
            </a:pPr>
            <a:r>
              <a:rPr lang="en-GB" b="0" i="1" dirty="0">
                <a:solidFill>
                  <a:srgbClr val="000000"/>
                </a:solidFill>
                <a:effectLst/>
                <a:latin typeface="Arial" panose="020B0604020202020204" pitchFamily="34" charset="0"/>
              </a:rPr>
              <a:t>Rendering of Fingers of Different Users in Real Time</a:t>
            </a:r>
          </a:p>
          <a:p>
            <a:pPr marL="0" indent="0">
              <a:buNone/>
            </a:pPr>
            <a:endParaRPr lang="en-GB" dirty="0"/>
          </a:p>
        </p:txBody>
      </p:sp>
    </p:spTree>
    <p:extLst>
      <p:ext uri="{BB962C8B-B14F-4D97-AF65-F5344CB8AC3E}">
        <p14:creationId xmlns:p14="http://schemas.microsoft.com/office/powerpoint/2010/main" val="1762478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1A8FD0-E15D-4CDF-8A34-C2B6B288508D}"/>
              </a:ext>
            </a:extLst>
          </p:cNvPr>
          <p:cNvSpPr txBox="1"/>
          <p:nvPr/>
        </p:nvSpPr>
        <p:spPr>
          <a:xfrm>
            <a:off x="3131191" y="410953"/>
            <a:ext cx="6094602" cy="369332"/>
          </a:xfrm>
          <a:prstGeom prst="rect">
            <a:avLst/>
          </a:prstGeom>
          <a:noFill/>
        </p:spPr>
        <p:txBody>
          <a:bodyPr wrap="square">
            <a:spAutoFit/>
          </a:bodyPr>
          <a:lstStyle/>
          <a:p>
            <a:r>
              <a:rPr lang="en-GB" sz="1800" dirty="0">
                <a:effectLst/>
                <a:latin typeface="Calibri" panose="020F0502020204030204" pitchFamily="34" charset="0"/>
                <a:ea typeface="Times New Roman" panose="02020603050405020304" pitchFamily="18" charset="0"/>
                <a:cs typeface="Arial" panose="020B0604020202020204" pitchFamily="34" charset="0"/>
              </a:rPr>
              <a:t>System Features of the NAO V6 Humanoid Robot</a:t>
            </a:r>
            <a:endParaRPr lang="en-GB" dirty="0"/>
          </a:p>
        </p:txBody>
      </p:sp>
      <p:pic>
        <p:nvPicPr>
          <p:cNvPr id="4" name="Picture 3">
            <a:extLst>
              <a:ext uri="{FF2B5EF4-FFF2-40B4-BE49-F238E27FC236}">
                <a16:creationId xmlns:a16="http://schemas.microsoft.com/office/drawing/2014/main" id="{E4A013F4-3B30-497B-AEE5-7B495D4D2061}"/>
              </a:ext>
            </a:extLst>
          </p:cNvPr>
          <p:cNvPicPr>
            <a:picLocks noChangeAspect="1"/>
          </p:cNvPicPr>
          <p:nvPr/>
        </p:nvPicPr>
        <p:blipFill>
          <a:blip r:embed="rId2"/>
          <a:stretch>
            <a:fillRect/>
          </a:stretch>
        </p:blipFill>
        <p:spPr>
          <a:xfrm>
            <a:off x="3815898" y="1340939"/>
            <a:ext cx="4560203" cy="4176122"/>
          </a:xfrm>
          <a:prstGeom prst="rect">
            <a:avLst/>
          </a:prstGeom>
        </p:spPr>
      </p:pic>
    </p:spTree>
    <p:extLst>
      <p:ext uri="{BB962C8B-B14F-4D97-AF65-F5344CB8AC3E}">
        <p14:creationId xmlns:p14="http://schemas.microsoft.com/office/powerpoint/2010/main" val="14306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72ACEF-940C-47DD-9D4B-A9E6754106DE}"/>
              </a:ext>
            </a:extLst>
          </p:cNvPr>
          <p:cNvSpPr txBox="1"/>
          <p:nvPr/>
        </p:nvSpPr>
        <p:spPr>
          <a:xfrm>
            <a:off x="1447293" y="556515"/>
            <a:ext cx="9684688" cy="830997"/>
          </a:xfrm>
          <a:prstGeom prst="rect">
            <a:avLst/>
          </a:prstGeom>
          <a:noFill/>
        </p:spPr>
        <p:txBody>
          <a:bodyPr wrap="square" rtlCol="0">
            <a:spAutoFit/>
          </a:bodyPr>
          <a:lstStyle/>
          <a:p>
            <a:r>
              <a:rPr lang="en-US" sz="2400" b="1" dirty="0">
                <a:solidFill>
                  <a:schemeClr val="bg1"/>
                </a:solidFill>
                <a:latin typeface="Norican"/>
              </a:rPr>
              <a:t>Work Plan:</a:t>
            </a:r>
          </a:p>
          <a:p>
            <a:endParaRPr lang="en-US" sz="2400" dirty="0">
              <a:solidFill>
                <a:schemeClr val="bg1"/>
              </a:solidFill>
              <a:latin typeface="Norican"/>
            </a:endParaRPr>
          </a:p>
        </p:txBody>
      </p:sp>
      <p:pic>
        <p:nvPicPr>
          <p:cNvPr id="5" name="Picture 4">
            <a:extLst>
              <a:ext uri="{FF2B5EF4-FFF2-40B4-BE49-F238E27FC236}">
                <a16:creationId xmlns:a16="http://schemas.microsoft.com/office/drawing/2014/main" id="{9E6C3BF9-CAF9-437F-8633-7607691A3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347" y="1304851"/>
            <a:ext cx="8936670" cy="5081897"/>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DF730F95-8633-4B12-9B0C-D7A5AB615B5E}"/>
              </a:ext>
            </a:extLst>
          </p:cNvPr>
          <p:cNvPicPr>
            <a:picLocks noChangeAspect="1"/>
          </p:cNvPicPr>
          <p:nvPr/>
        </p:nvPicPr>
        <p:blipFill>
          <a:blip r:embed="rId3">
            <a:alphaModFix amt="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574057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Shape 8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Isosceles Triangle 9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50D0516-DBD6-4DC3-BE82-E980671A0593}"/>
              </a:ext>
            </a:extLst>
          </p:cNvPr>
          <p:cNvPicPr>
            <a:picLocks noChangeAspect="1"/>
          </p:cNvPicPr>
          <p:nvPr/>
        </p:nvPicPr>
        <p:blipFill>
          <a:blip r:embed="rId3"/>
          <a:stretch>
            <a:fillRect/>
          </a:stretch>
        </p:blipFill>
        <p:spPr>
          <a:xfrm>
            <a:off x="642938" y="2041525"/>
            <a:ext cx="2965450" cy="1284288"/>
          </a:xfrm>
          <a:prstGeom prst="rect">
            <a:avLst/>
          </a:prstGeom>
        </p:spPr>
      </p:pic>
      <p:pic>
        <p:nvPicPr>
          <p:cNvPr id="19" name="Picture 18">
            <a:extLst>
              <a:ext uri="{FF2B5EF4-FFF2-40B4-BE49-F238E27FC236}">
                <a16:creationId xmlns:a16="http://schemas.microsoft.com/office/drawing/2014/main" id="{39F772AA-CD52-4987-BC22-BFB35E05CFE4}"/>
              </a:ext>
            </a:extLst>
          </p:cNvPr>
          <p:cNvPicPr>
            <a:picLocks noChangeAspect="1"/>
          </p:cNvPicPr>
          <p:nvPr/>
        </p:nvPicPr>
        <p:blipFill>
          <a:blip r:embed="rId4"/>
          <a:stretch>
            <a:fillRect/>
          </a:stretch>
        </p:blipFill>
        <p:spPr>
          <a:xfrm>
            <a:off x="642938" y="3400425"/>
            <a:ext cx="2965450" cy="1414463"/>
          </a:xfrm>
          <a:prstGeom prst="rect">
            <a:avLst/>
          </a:prstGeom>
        </p:spPr>
      </p:pic>
      <p:pic>
        <p:nvPicPr>
          <p:cNvPr id="17" name="Picture 16">
            <a:extLst>
              <a:ext uri="{FF2B5EF4-FFF2-40B4-BE49-F238E27FC236}">
                <a16:creationId xmlns:a16="http://schemas.microsoft.com/office/drawing/2014/main" id="{2AE5E427-F612-4480-8A88-6611C2EEF52D}"/>
              </a:ext>
            </a:extLst>
          </p:cNvPr>
          <p:cNvPicPr>
            <a:picLocks noChangeAspect="1"/>
          </p:cNvPicPr>
          <p:nvPr/>
        </p:nvPicPr>
        <p:blipFill>
          <a:blip r:embed="rId5"/>
          <a:stretch>
            <a:fillRect/>
          </a:stretch>
        </p:blipFill>
        <p:spPr>
          <a:xfrm>
            <a:off x="3683000" y="2041525"/>
            <a:ext cx="3216275" cy="1447800"/>
          </a:xfrm>
          <a:prstGeom prst="rect">
            <a:avLst/>
          </a:prstGeom>
        </p:spPr>
      </p:pic>
      <p:pic>
        <p:nvPicPr>
          <p:cNvPr id="7" name="Content Placeholder 6">
            <a:extLst>
              <a:ext uri="{FF2B5EF4-FFF2-40B4-BE49-F238E27FC236}">
                <a16:creationId xmlns:a16="http://schemas.microsoft.com/office/drawing/2014/main" id="{000B2FE4-F0F1-40E0-AF57-37A12E06D074}"/>
              </a:ext>
            </a:extLst>
          </p:cNvPr>
          <p:cNvPicPr>
            <a:picLocks noChangeAspect="1"/>
          </p:cNvPicPr>
          <p:nvPr/>
        </p:nvPicPr>
        <p:blipFill>
          <a:blip r:embed="rId6"/>
          <a:stretch>
            <a:fillRect/>
          </a:stretch>
        </p:blipFill>
        <p:spPr>
          <a:xfrm>
            <a:off x="3683000" y="3563938"/>
            <a:ext cx="3216275" cy="1249363"/>
          </a:xfrm>
          <a:prstGeom prst="rect">
            <a:avLst/>
          </a:prstGeom>
        </p:spPr>
      </p:pic>
      <p:pic>
        <p:nvPicPr>
          <p:cNvPr id="15" name="Picture 14">
            <a:extLst>
              <a:ext uri="{FF2B5EF4-FFF2-40B4-BE49-F238E27FC236}">
                <a16:creationId xmlns:a16="http://schemas.microsoft.com/office/drawing/2014/main" id="{366CC7AA-DE7A-4DB3-B98C-0C6CEF114A36}"/>
              </a:ext>
            </a:extLst>
          </p:cNvPr>
          <p:cNvPicPr>
            <a:picLocks noChangeAspect="1"/>
          </p:cNvPicPr>
          <p:nvPr/>
        </p:nvPicPr>
        <p:blipFill>
          <a:blip r:embed="rId7"/>
          <a:stretch>
            <a:fillRect/>
          </a:stretch>
        </p:blipFill>
        <p:spPr>
          <a:xfrm>
            <a:off x="6973888" y="2041525"/>
            <a:ext cx="2189163" cy="1012825"/>
          </a:xfrm>
          <a:prstGeom prst="rect">
            <a:avLst/>
          </a:prstGeom>
        </p:spPr>
      </p:pic>
      <p:pic>
        <p:nvPicPr>
          <p:cNvPr id="13" name="Picture 12">
            <a:extLst>
              <a:ext uri="{FF2B5EF4-FFF2-40B4-BE49-F238E27FC236}">
                <a16:creationId xmlns:a16="http://schemas.microsoft.com/office/drawing/2014/main" id="{30B522FE-7067-497A-954B-FF83D9A554F3}"/>
              </a:ext>
            </a:extLst>
          </p:cNvPr>
          <p:cNvPicPr>
            <a:picLocks noChangeAspect="1"/>
          </p:cNvPicPr>
          <p:nvPr/>
        </p:nvPicPr>
        <p:blipFill>
          <a:blip r:embed="rId8"/>
          <a:stretch>
            <a:fillRect/>
          </a:stretch>
        </p:blipFill>
        <p:spPr>
          <a:xfrm>
            <a:off x="6973888" y="3128963"/>
            <a:ext cx="2189163" cy="752475"/>
          </a:xfrm>
          <a:prstGeom prst="rect">
            <a:avLst/>
          </a:prstGeom>
        </p:spPr>
      </p:pic>
      <p:pic>
        <p:nvPicPr>
          <p:cNvPr id="9" name="Picture 8">
            <a:extLst>
              <a:ext uri="{FF2B5EF4-FFF2-40B4-BE49-F238E27FC236}">
                <a16:creationId xmlns:a16="http://schemas.microsoft.com/office/drawing/2014/main" id="{9DCA1B3E-D463-4D87-83EE-302C86D1CB57}"/>
              </a:ext>
            </a:extLst>
          </p:cNvPr>
          <p:cNvPicPr>
            <a:picLocks noChangeAspect="1"/>
          </p:cNvPicPr>
          <p:nvPr/>
        </p:nvPicPr>
        <p:blipFill>
          <a:blip r:embed="rId9"/>
          <a:stretch>
            <a:fillRect/>
          </a:stretch>
        </p:blipFill>
        <p:spPr>
          <a:xfrm>
            <a:off x="6973888" y="3954463"/>
            <a:ext cx="2189163" cy="858838"/>
          </a:xfrm>
          <a:prstGeom prst="rect">
            <a:avLst/>
          </a:prstGeom>
        </p:spPr>
      </p:pic>
      <p:pic>
        <p:nvPicPr>
          <p:cNvPr id="22" name="Picture 21">
            <a:extLst>
              <a:ext uri="{FF2B5EF4-FFF2-40B4-BE49-F238E27FC236}">
                <a16:creationId xmlns:a16="http://schemas.microsoft.com/office/drawing/2014/main" id="{69E18EBC-69E5-448C-96A7-AC295AA12533}"/>
              </a:ext>
            </a:extLst>
          </p:cNvPr>
          <p:cNvPicPr>
            <a:picLocks noChangeAspect="1"/>
          </p:cNvPicPr>
          <p:nvPr/>
        </p:nvPicPr>
        <p:blipFill>
          <a:blip r:embed="rId10"/>
          <a:stretch>
            <a:fillRect/>
          </a:stretch>
        </p:blipFill>
        <p:spPr>
          <a:xfrm>
            <a:off x="9236075" y="2041525"/>
            <a:ext cx="2311400" cy="909638"/>
          </a:xfrm>
          <a:prstGeom prst="rect">
            <a:avLst/>
          </a:prstGeom>
        </p:spPr>
      </p:pic>
      <p:pic>
        <p:nvPicPr>
          <p:cNvPr id="6" name="Picture 5">
            <a:extLst>
              <a:ext uri="{FF2B5EF4-FFF2-40B4-BE49-F238E27FC236}">
                <a16:creationId xmlns:a16="http://schemas.microsoft.com/office/drawing/2014/main" id="{8053E347-5EBB-4203-931B-08743C88BFB6}"/>
              </a:ext>
            </a:extLst>
          </p:cNvPr>
          <p:cNvPicPr>
            <a:picLocks noChangeAspect="1"/>
          </p:cNvPicPr>
          <p:nvPr/>
        </p:nvPicPr>
        <p:blipFill>
          <a:blip r:embed="rId11"/>
          <a:stretch>
            <a:fillRect/>
          </a:stretch>
        </p:blipFill>
        <p:spPr>
          <a:xfrm>
            <a:off x="9236075" y="3025775"/>
            <a:ext cx="2311400" cy="915988"/>
          </a:xfrm>
          <a:prstGeom prst="rect">
            <a:avLst/>
          </a:prstGeom>
        </p:spPr>
      </p:pic>
      <p:pic>
        <p:nvPicPr>
          <p:cNvPr id="10" name="Picture 9">
            <a:extLst>
              <a:ext uri="{FF2B5EF4-FFF2-40B4-BE49-F238E27FC236}">
                <a16:creationId xmlns:a16="http://schemas.microsoft.com/office/drawing/2014/main" id="{E461E2EF-6CE4-4CEC-95DC-6FFBD04A3B84}"/>
              </a:ext>
            </a:extLst>
          </p:cNvPr>
          <p:cNvPicPr>
            <a:picLocks noChangeAspect="1"/>
          </p:cNvPicPr>
          <p:nvPr/>
        </p:nvPicPr>
        <p:blipFill>
          <a:blip r:embed="rId12"/>
          <a:stretch>
            <a:fillRect/>
          </a:stretch>
        </p:blipFill>
        <p:spPr>
          <a:xfrm>
            <a:off x="9236075" y="4016375"/>
            <a:ext cx="2311400" cy="796925"/>
          </a:xfrm>
          <a:prstGeom prst="rect">
            <a:avLst/>
          </a:prstGeom>
        </p:spPr>
      </p:pic>
      <p:sp>
        <p:nvSpPr>
          <p:cNvPr id="23" name="TextBox 22">
            <a:extLst>
              <a:ext uri="{FF2B5EF4-FFF2-40B4-BE49-F238E27FC236}">
                <a16:creationId xmlns:a16="http://schemas.microsoft.com/office/drawing/2014/main" id="{9BBD1AA0-A167-4B94-8244-256C1106308A}"/>
              </a:ext>
            </a:extLst>
          </p:cNvPr>
          <p:cNvSpPr txBox="1"/>
          <p:nvPr/>
        </p:nvSpPr>
        <p:spPr>
          <a:xfrm>
            <a:off x="5050465" y="694699"/>
            <a:ext cx="45719" cy="3139321"/>
          </a:xfrm>
          <a:prstGeom prst="rect">
            <a:avLst/>
          </a:prstGeom>
          <a:noFill/>
        </p:spPr>
        <p:txBody>
          <a:bodyPr wrap="square" rtlCol="0">
            <a:spAutoFit/>
          </a:bodyPr>
          <a:lstStyle/>
          <a:p>
            <a:r>
              <a:rPr lang="en-GB" dirty="0"/>
              <a:t>Summery off </a:t>
            </a:r>
          </a:p>
          <a:p>
            <a:endParaRPr lang="en-GB" dirty="0"/>
          </a:p>
        </p:txBody>
      </p:sp>
      <p:pic>
        <p:nvPicPr>
          <p:cNvPr id="20" name="Picture 19" descr="A picture containing map&#10;&#10;Description automatically generated">
            <a:extLst>
              <a:ext uri="{FF2B5EF4-FFF2-40B4-BE49-F238E27FC236}">
                <a16:creationId xmlns:a16="http://schemas.microsoft.com/office/drawing/2014/main" id="{1C4119EB-0550-4ACC-9847-0B3639271FF0}"/>
              </a:ext>
            </a:extLst>
          </p:cNvPr>
          <p:cNvPicPr>
            <a:picLocks noChangeAspect="1"/>
          </p:cNvPicPr>
          <p:nvPr/>
        </p:nvPicPr>
        <p:blipFill>
          <a:blip r:embed="rId13">
            <a:alphaModFix amt="5000"/>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835652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9AF49A-5E93-41F0-AB18-FED8B3420954}"/>
              </a:ext>
            </a:extLst>
          </p:cNvPr>
          <p:cNvSpPr txBox="1"/>
          <p:nvPr/>
        </p:nvSpPr>
        <p:spPr>
          <a:xfrm>
            <a:off x="2083242" y="1853503"/>
            <a:ext cx="7323151" cy="3539430"/>
          </a:xfrm>
          <a:prstGeom prst="rect">
            <a:avLst/>
          </a:prstGeom>
          <a:noFill/>
        </p:spPr>
        <p:txBody>
          <a:bodyPr wrap="square" rtlCol="0">
            <a:spAutoFit/>
          </a:bodyPr>
          <a:lstStyle/>
          <a:p>
            <a:r>
              <a:rPr lang="en-US" sz="2800" b="1" dirty="0">
                <a:latin typeface="Norican"/>
              </a:rPr>
              <a:t>Module Description:</a:t>
            </a:r>
          </a:p>
          <a:p>
            <a:endParaRPr lang="en-US" sz="2800" dirty="0">
              <a:latin typeface="Norican"/>
            </a:endParaRPr>
          </a:p>
          <a:p>
            <a:r>
              <a:rPr lang="en-US" sz="2800" dirty="0">
                <a:latin typeface="Norican"/>
              </a:rPr>
              <a:t>The modules for the project are:</a:t>
            </a:r>
          </a:p>
          <a:p>
            <a:endParaRPr lang="en-US" sz="2800" dirty="0">
              <a:latin typeface="Norican"/>
            </a:endParaRPr>
          </a:p>
          <a:p>
            <a:pPr marL="742950" lvl="1" indent="-285750">
              <a:buFont typeface="Arial" panose="020B0604020202020204" pitchFamily="34" charset="0"/>
              <a:buChar char="•"/>
            </a:pPr>
            <a:r>
              <a:rPr lang="en-US" sz="2800" dirty="0">
                <a:latin typeface="Norican"/>
              </a:rPr>
              <a:t>Preprocessing</a:t>
            </a:r>
          </a:p>
          <a:p>
            <a:pPr marL="742950" lvl="1" indent="-285750">
              <a:buFont typeface="Arial" panose="020B0604020202020204" pitchFamily="34" charset="0"/>
              <a:buChar char="•"/>
            </a:pPr>
            <a:r>
              <a:rPr lang="en-US" sz="2800" dirty="0">
                <a:latin typeface="Norican"/>
              </a:rPr>
              <a:t>Training the CNN model</a:t>
            </a:r>
          </a:p>
          <a:p>
            <a:pPr marL="742950" lvl="1" indent="-285750">
              <a:buFont typeface="Arial" panose="020B0604020202020204" pitchFamily="34" charset="0"/>
              <a:buChar char="•"/>
            </a:pPr>
            <a:r>
              <a:rPr lang="en-US" sz="2800" dirty="0">
                <a:latin typeface="Norican"/>
              </a:rPr>
              <a:t>Making the Interface</a:t>
            </a:r>
          </a:p>
          <a:p>
            <a:endParaRPr lang="en-US" sz="2800" dirty="0">
              <a:latin typeface="Norican"/>
            </a:endParaRPr>
          </a:p>
        </p:txBody>
      </p:sp>
      <p:pic>
        <p:nvPicPr>
          <p:cNvPr id="5" name="Picture 4" descr="A picture containing map&#10;&#10;Description automatically generated">
            <a:extLst>
              <a:ext uri="{FF2B5EF4-FFF2-40B4-BE49-F238E27FC236}">
                <a16:creationId xmlns:a16="http://schemas.microsoft.com/office/drawing/2014/main" id="{B02A9455-B83A-410B-BF77-49BAFB3C2361}"/>
              </a:ext>
            </a:extLst>
          </p:cNvPr>
          <p:cNvPicPr>
            <a:picLocks noChangeAspect="1"/>
          </p:cNvPicPr>
          <p:nvPr/>
        </p:nvPicPr>
        <p:blipFill>
          <a:blip r:embed="rId2">
            <a:alphaModFix amt="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4130003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1A8FD0-E15D-4CDF-8A34-C2B6B288508D}"/>
              </a:ext>
            </a:extLst>
          </p:cNvPr>
          <p:cNvSpPr txBox="1"/>
          <p:nvPr/>
        </p:nvSpPr>
        <p:spPr>
          <a:xfrm>
            <a:off x="597408" y="3990830"/>
            <a:ext cx="3665714" cy="220326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a:effectLst/>
                <a:latin typeface="+mj-lt"/>
                <a:ea typeface="+mj-ea"/>
                <a:cs typeface="+mj-cs"/>
              </a:rPr>
              <a:t>Methodology</a:t>
            </a:r>
            <a:endParaRPr lang="en-US" sz="3600">
              <a:latin typeface="+mj-lt"/>
              <a:ea typeface="+mj-ea"/>
              <a:cs typeface="+mj-cs"/>
            </a:endParaRPr>
          </a:p>
        </p:txBody>
      </p:sp>
      <p:sp>
        <p:nvSpPr>
          <p:cNvPr id="52" name="Rectangle 51">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617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81A2240-0A57-4AEB-A34D-1479D19DA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3593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5635AAD6-3ECB-44BE-A040-49F28F4CCCE0}"/>
              </a:ext>
            </a:extLst>
          </p:cNvPr>
          <p:cNvPicPr/>
          <p:nvPr/>
        </p:nvPicPr>
        <p:blipFill>
          <a:blip r:embed="rId2">
            <a:extLst>
              <a:ext uri="{28A0092B-C50C-407E-A947-70E740481C1C}">
                <a14:useLocalDpi xmlns:a14="http://schemas.microsoft.com/office/drawing/2010/main" val="0"/>
              </a:ext>
            </a:extLst>
          </a:blip>
          <a:stretch>
            <a:fillRect/>
          </a:stretch>
        </p:blipFill>
        <p:spPr>
          <a:xfrm>
            <a:off x="228182" y="1341219"/>
            <a:ext cx="3758184" cy="1879092"/>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E837ADC3-E382-4169-8132-22E05E8C3F1A}"/>
              </a:ext>
            </a:extLst>
          </p:cNvPr>
          <p:cNvPicPr/>
          <p:nvPr/>
        </p:nvPicPr>
        <p:blipFill>
          <a:blip r:embed="rId3">
            <a:extLst>
              <a:ext uri="{28A0092B-C50C-407E-A947-70E740481C1C}">
                <a14:useLocalDpi xmlns:a14="http://schemas.microsoft.com/office/drawing/2010/main" val="0"/>
              </a:ext>
            </a:extLst>
          </a:blip>
          <a:stretch>
            <a:fillRect/>
          </a:stretch>
        </p:blipFill>
        <p:spPr>
          <a:xfrm>
            <a:off x="4895311" y="208624"/>
            <a:ext cx="2398328" cy="3025027"/>
          </a:xfrm>
          <a:prstGeom prst="rect">
            <a:avLst/>
          </a:prstGeom>
        </p:spPr>
      </p:pic>
      <p:pic>
        <p:nvPicPr>
          <p:cNvPr id="45" name="Picture 44" descr="Diagram&#10;&#10;Description automatically generated">
            <a:extLst>
              <a:ext uri="{FF2B5EF4-FFF2-40B4-BE49-F238E27FC236}">
                <a16:creationId xmlns:a16="http://schemas.microsoft.com/office/drawing/2014/main" id="{EB28FA20-8EC6-48C9-ADFA-A5B3F2D9E94C}"/>
              </a:ext>
            </a:extLst>
          </p:cNvPr>
          <p:cNvPicPr/>
          <p:nvPr/>
        </p:nvPicPr>
        <p:blipFill>
          <a:blip r:embed="rId4"/>
          <a:stretch>
            <a:fillRect/>
          </a:stretch>
        </p:blipFill>
        <p:spPr>
          <a:xfrm>
            <a:off x="8198201" y="1202630"/>
            <a:ext cx="3758184" cy="2029419"/>
          </a:xfrm>
          <a:prstGeom prst="rect">
            <a:avLst/>
          </a:prstGeom>
        </p:spPr>
      </p:pic>
      <p:grpSp>
        <p:nvGrpSpPr>
          <p:cNvPr id="56" name="Group 55">
            <a:extLst>
              <a:ext uri="{FF2B5EF4-FFF2-40B4-BE49-F238E27FC236}">
                <a16:creationId xmlns:a16="http://schemas.microsoft.com/office/drawing/2014/main" id="{E6D1BD02-8DF6-4A41-975D-81E0BA4886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416552"/>
            <a:ext cx="242107" cy="1340860"/>
            <a:chOff x="56167" y="899960"/>
            <a:chExt cx="242107" cy="1340860"/>
          </a:xfrm>
        </p:grpSpPr>
        <p:sp>
          <p:nvSpPr>
            <p:cNvPr id="57" name="Rectangle 2">
              <a:extLst>
                <a:ext uri="{FF2B5EF4-FFF2-40B4-BE49-F238E27FC236}">
                  <a16:creationId xmlns:a16="http://schemas.microsoft.com/office/drawing/2014/main" id="{2ED62B09-EC1E-4967-91CC-62AB040AF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737C36D1-98AF-4998-87F7-7D441427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484AAE56-8B3F-43AD-8DD9-D58EC916F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4AEE7BF-60C8-4F71-A7C6-CF921017C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2">
              <a:extLst>
                <a:ext uri="{FF2B5EF4-FFF2-40B4-BE49-F238E27FC236}">
                  <a16:creationId xmlns:a16="http://schemas.microsoft.com/office/drawing/2014/main" id="{F8E64C0F-C87F-4A43-814A-83495C9B6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9">
              <a:extLst>
                <a:ext uri="{FF2B5EF4-FFF2-40B4-BE49-F238E27FC236}">
                  <a16:creationId xmlns:a16="http://schemas.microsoft.com/office/drawing/2014/main" id="{DD038697-0725-4D84-9E36-1E46EDD99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2660AA4D-4ED1-47E7-A020-725F63F96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E89FFC59-6807-4F37-B1B9-6FC05B853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2">
              <a:extLst>
                <a:ext uri="{FF2B5EF4-FFF2-40B4-BE49-F238E27FC236}">
                  <a16:creationId xmlns:a16="http://schemas.microsoft.com/office/drawing/2014/main" id="{64D575BF-D20B-4220-BCA2-977B5CB1F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31AC0495-56F5-4D0D-A6CE-4D114EAAA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2">
              <a:extLst>
                <a:ext uri="{FF2B5EF4-FFF2-40B4-BE49-F238E27FC236}">
                  <a16:creationId xmlns:a16="http://schemas.microsoft.com/office/drawing/2014/main" id="{5FE5A0FE-6EAC-48AD-A4BF-3AEAC89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9">
              <a:extLst>
                <a:ext uri="{FF2B5EF4-FFF2-40B4-BE49-F238E27FC236}">
                  <a16:creationId xmlns:a16="http://schemas.microsoft.com/office/drawing/2014/main" id="{1ED5A14B-5B56-48BB-9E31-EAEE4CBCE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2">
              <a:extLst>
                <a:ext uri="{FF2B5EF4-FFF2-40B4-BE49-F238E27FC236}">
                  <a16:creationId xmlns:a16="http://schemas.microsoft.com/office/drawing/2014/main" id="{05940198-2107-48EF-9E89-2B3EE21B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9">
              <a:extLst>
                <a:ext uri="{FF2B5EF4-FFF2-40B4-BE49-F238E27FC236}">
                  <a16:creationId xmlns:a16="http://schemas.microsoft.com/office/drawing/2014/main" id="{E6E56879-0863-4072-A6E1-0F35A024D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2">
              <a:extLst>
                <a:ext uri="{FF2B5EF4-FFF2-40B4-BE49-F238E27FC236}">
                  <a16:creationId xmlns:a16="http://schemas.microsoft.com/office/drawing/2014/main" id="{889A2482-745F-4818-BFD5-93E198085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9">
              <a:extLst>
                <a:ext uri="{FF2B5EF4-FFF2-40B4-BE49-F238E27FC236}">
                  <a16:creationId xmlns:a16="http://schemas.microsoft.com/office/drawing/2014/main" id="{AB7836A6-875B-4CFE-850A-3E541A01D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
              <a:extLst>
                <a:ext uri="{FF2B5EF4-FFF2-40B4-BE49-F238E27FC236}">
                  <a16:creationId xmlns:a16="http://schemas.microsoft.com/office/drawing/2014/main" id="{1B798D4E-76E3-41CE-8AA1-0D160BD05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9">
              <a:extLst>
                <a:ext uri="{FF2B5EF4-FFF2-40B4-BE49-F238E27FC236}">
                  <a16:creationId xmlns:a16="http://schemas.microsoft.com/office/drawing/2014/main" id="{D3FE74E7-659D-4E73-B73C-137DDD74C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6CDC39E3-F04C-4939-A7B7-C22FECDF2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59">
              <a:extLst>
                <a:ext uri="{FF2B5EF4-FFF2-40B4-BE49-F238E27FC236}">
                  <a16:creationId xmlns:a16="http://schemas.microsoft.com/office/drawing/2014/main" id="{E6214114-CEF7-43BC-A17D-104014406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110CB572-78AB-4DC8-BF01-678FF2FB19C9}"/>
              </a:ext>
            </a:extLst>
          </p:cNvPr>
          <p:cNvSpPr txBox="1"/>
          <p:nvPr/>
        </p:nvSpPr>
        <p:spPr>
          <a:xfrm>
            <a:off x="4857482" y="3882043"/>
            <a:ext cx="6813587" cy="239494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i="0">
                <a:effectLst/>
              </a:rPr>
              <a:t>Learning/Modelling : </a:t>
            </a:r>
          </a:p>
          <a:p>
            <a:pPr indent="-228600" defTabSz="914400">
              <a:lnSpc>
                <a:spcPct val="90000"/>
              </a:lnSpc>
              <a:spcAft>
                <a:spcPts val="600"/>
              </a:spcAft>
              <a:buFont typeface="Arial" panose="020B0604020202020204" pitchFamily="34" charset="0"/>
              <a:buChar char="•"/>
            </a:pPr>
            <a:r>
              <a:rPr lang="en-US" i="0">
                <a:effectLst/>
              </a:rPr>
              <a:t>We will use Convolutional Neural Network, or CNN, model to classify the static images in our first dataset. </a:t>
            </a:r>
          </a:p>
        </p:txBody>
      </p:sp>
      <p:sp>
        <p:nvSpPr>
          <p:cNvPr id="78" name="Rectangle 7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326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6CCB34B-F23E-409E-BCF2-F7597AFEC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9CB55-601F-455B-92EA-46DED0B42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611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C5BA15F-EF2E-4737-B739-20BF809C2D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606040"/>
            <a:ext cx="242107" cy="1340860"/>
            <a:chOff x="56167" y="2761488"/>
            <a:chExt cx="242107" cy="1340860"/>
          </a:xfrm>
        </p:grpSpPr>
        <p:sp>
          <p:nvSpPr>
            <p:cNvPr id="12" name="Rectangle 2">
              <a:extLst>
                <a:ext uri="{FF2B5EF4-FFF2-40B4-BE49-F238E27FC236}">
                  <a16:creationId xmlns:a16="http://schemas.microsoft.com/office/drawing/2014/main" id="{21239BB3-F319-4FAF-BE91-7A24F34F76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C329D5B2-9B8F-486A-A083-772C6977F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9CD9761A-2286-42C5-B60B-ADA81F9CB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1DBF2BCA-F23E-4E20-9013-50F7B1A2F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3836DB34-8303-420B-9445-6BCACF545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FBE0EBB4-E98C-45D6-B475-FDAC236CD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4AC1E18F-BED0-42C2-A2E2-DCA33DBD0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1C8657BB-701F-4347-8B3D-9AAE99835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A47BE690-901C-4E6A-96A2-6AEF57DEC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A5F9E741-E244-4AFC-BBB1-47FE0ABF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F64FE49B-3CA0-4633-BE1C-5717BF8C9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72945EE-335E-40C6-AC98-329BFE87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E5379202-4AF0-4C1D-B7CF-59775BBE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3B4F0429-B1BF-4C23-BC07-6384B38C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6E9CA76D-C753-4262-9C5D-2F27DFF6F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A80DFA43-6ECB-4979-B41D-842AE3D3A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BB792A8B-6948-437E-AA97-534CEEB51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CD5217E2-11E7-4487-B5B5-F43DCB4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0B5D04ED-1D58-46AE-A645-3194A7C0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FBE654F-3130-470C-BE21-10761BDC0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Graphical user interface, chart&#10;&#10;Description automatically generated">
            <a:extLst>
              <a:ext uri="{FF2B5EF4-FFF2-40B4-BE49-F238E27FC236}">
                <a16:creationId xmlns:a16="http://schemas.microsoft.com/office/drawing/2014/main" id="{763FD653-0700-4E47-A1CB-F55552D0C014}"/>
              </a:ext>
            </a:extLst>
          </p:cNvPr>
          <p:cNvPicPr/>
          <p:nvPr/>
        </p:nvPicPr>
        <p:blipFill rotWithShape="1">
          <a:blip r:embed="rId2"/>
          <a:srcRect l="174" r="1020" b="-2"/>
          <a:stretch/>
        </p:blipFill>
        <p:spPr bwMode="auto">
          <a:xfrm>
            <a:off x="601286" y="367418"/>
            <a:ext cx="11094721" cy="5839071"/>
          </a:xfrm>
          <a:prstGeom prst="rect">
            <a:avLst/>
          </a:prstGeom>
          <a:extLst>
            <a:ext uri="{53640926-AAD7-44D8-BBD7-CCE9431645EC}">
              <a14:shadowObscured xmlns:a14="http://schemas.microsoft.com/office/drawing/2010/main"/>
            </a:ext>
          </a:extLst>
        </p:spPr>
      </p:pic>
      <p:sp>
        <p:nvSpPr>
          <p:cNvPr id="33" name="Rectangle 32">
            <a:extLst>
              <a:ext uri="{FF2B5EF4-FFF2-40B4-BE49-F238E27FC236}">
                <a16:creationId xmlns:a16="http://schemas.microsoft.com/office/drawing/2014/main" id="{978D011F-6E1D-4D08-9C1C-FCA4F902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954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39F688-7BB6-4842-87EC-6086BFC01C8D}"/>
              </a:ext>
            </a:extLst>
          </p:cNvPr>
          <p:cNvPicPr>
            <a:picLocks noChangeAspect="1"/>
          </p:cNvPicPr>
          <p:nvPr/>
        </p:nvPicPr>
        <p:blipFill>
          <a:blip r:embed="rId2"/>
          <a:stretch>
            <a:fillRect/>
          </a:stretch>
        </p:blipFill>
        <p:spPr>
          <a:xfrm>
            <a:off x="643467" y="1711451"/>
            <a:ext cx="10905066" cy="343509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75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F1A25-68AA-40D2-A4E6-E0C954109843}"/>
              </a:ext>
            </a:extLst>
          </p:cNvPr>
          <p:cNvSpPr/>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1"/>
                </a:solidFill>
                <a:latin typeface="+mj-lt"/>
                <a:ea typeface="+mj-ea"/>
                <a:cs typeface="+mj-cs"/>
              </a:rPr>
              <a:t>National Institute on Deafness and Other Communication Disorders</a:t>
            </a:r>
          </a:p>
        </p:txBody>
      </p:sp>
      <p:graphicFrame>
        <p:nvGraphicFramePr>
          <p:cNvPr id="5" name="Content Placeholder 2">
            <a:extLst>
              <a:ext uri="{FF2B5EF4-FFF2-40B4-BE49-F238E27FC236}">
                <a16:creationId xmlns:a16="http://schemas.microsoft.com/office/drawing/2014/main" id="{1E596E7A-0CC1-4323-BFEE-96BA28DE994D}"/>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map&#10;&#10;Description automatically generated">
            <a:extLst>
              <a:ext uri="{FF2B5EF4-FFF2-40B4-BE49-F238E27FC236}">
                <a16:creationId xmlns:a16="http://schemas.microsoft.com/office/drawing/2014/main" id="{5BCA5D03-6174-4D02-B347-FC2BC2D00EA0}"/>
              </a:ext>
            </a:extLst>
          </p:cNvPr>
          <p:cNvPicPr>
            <a:picLocks noChangeAspect="1"/>
          </p:cNvPicPr>
          <p:nvPr/>
        </p:nvPicPr>
        <p:blipFill>
          <a:blip r:embed="rId7">
            <a:alphaModFix amt="5000"/>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145235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EA1A71D2-9149-4929-BF3A-172769E79945}"/>
                                            </p:graphicEl>
                                          </p:spTgt>
                                        </p:tgtEl>
                                        <p:attrNameLst>
                                          <p:attrName>style.visibility</p:attrName>
                                        </p:attrNameLst>
                                      </p:cBhvr>
                                      <p:to>
                                        <p:strVal val="visible"/>
                                      </p:to>
                                    </p:set>
                                    <p:anim calcmode="lin" valueType="num">
                                      <p:cBhvr additive="base">
                                        <p:cTn id="11" dur="500" fill="hold"/>
                                        <p:tgtEl>
                                          <p:spTgt spid="5">
                                            <p:graphicEl>
                                              <a:dgm id="{EA1A71D2-9149-4929-BF3A-172769E7994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EA1A71D2-9149-4929-BF3A-172769E79945}"/>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FADC2F5E-1348-4279-92D8-213DC792E04A}"/>
                                            </p:graphicEl>
                                          </p:spTgt>
                                        </p:tgtEl>
                                        <p:attrNameLst>
                                          <p:attrName>style.visibility</p:attrName>
                                        </p:attrNameLst>
                                      </p:cBhvr>
                                      <p:to>
                                        <p:strVal val="visible"/>
                                      </p:to>
                                    </p:set>
                                    <p:anim calcmode="lin" valueType="num">
                                      <p:cBhvr additive="base">
                                        <p:cTn id="17" dur="500" fill="hold"/>
                                        <p:tgtEl>
                                          <p:spTgt spid="5">
                                            <p:graphicEl>
                                              <a:dgm id="{FADC2F5E-1348-4279-92D8-213DC792E04A}"/>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FADC2F5E-1348-4279-92D8-213DC792E04A}"/>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graphicEl>
                                              <a:dgm id="{1DE85C73-9C06-42B3-BFFD-E82AA4213627}"/>
                                            </p:graphicEl>
                                          </p:spTgt>
                                        </p:tgtEl>
                                        <p:attrNameLst>
                                          <p:attrName>style.visibility</p:attrName>
                                        </p:attrNameLst>
                                      </p:cBhvr>
                                      <p:to>
                                        <p:strVal val="visible"/>
                                      </p:to>
                                    </p:set>
                                    <p:anim calcmode="lin" valueType="num">
                                      <p:cBhvr additive="base">
                                        <p:cTn id="23" dur="500" fill="hold"/>
                                        <p:tgtEl>
                                          <p:spTgt spid="5">
                                            <p:graphicEl>
                                              <a:dgm id="{1DE85C73-9C06-42B3-BFFD-E82AA4213627}"/>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1DE85C73-9C06-42B3-BFFD-E82AA4213627}"/>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graphicEl>
                                              <a:dgm id="{C538CAE7-3582-4430-B05A-094A959C2367}"/>
                                            </p:graphicEl>
                                          </p:spTgt>
                                        </p:tgtEl>
                                        <p:attrNameLst>
                                          <p:attrName>style.visibility</p:attrName>
                                        </p:attrNameLst>
                                      </p:cBhvr>
                                      <p:to>
                                        <p:strVal val="visible"/>
                                      </p:to>
                                    </p:set>
                                    <p:anim calcmode="lin" valueType="num">
                                      <p:cBhvr additive="base">
                                        <p:cTn id="29" dur="500" fill="hold"/>
                                        <p:tgtEl>
                                          <p:spTgt spid="5">
                                            <p:graphicEl>
                                              <a:dgm id="{C538CAE7-3582-4430-B05A-094A959C2367}"/>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C538CAE7-3582-4430-B05A-094A959C2367}"/>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graphicEl>
                                              <a:dgm id="{2A8F6939-149A-4EE8-9F4A-0B4B7A4F8E6C}"/>
                                            </p:graphicEl>
                                          </p:spTgt>
                                        </p:tgtEl>
                                        <p:attrNameLst>
                                          <p:attrName>style.visibility</p:attrName>
                                        </p:attrNameLst>
                                      </p:cBhvr>
                                      <p:to>
                                        <p:strVal val="visible"/>
                                      </p:to>
                                    </p:set>
                                    <p:anim calcmode="lin" valueType="num">
                                      <p:cBhvr additive="base">
                                        <p:cTn id="35" dur="500" fill="hold"/>
                                        <p:tgtEl>
                                          <p:spTgt spid="5">
                                            <p:graphicEl>
                                              <a:dgm id="{2A8F6939-149A-4EE8-9F4A-0B4B7A4F8E6C}"/>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graphicEl>
                                              <a:dgm id="{2A8F6939-149A-4EE8-9F4A-0B4B7A4F8E6C}"/>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graphicEl>
                                              <a:dgm id="{D6E7E5FD-A57E-4488-8E64-A64EA0979584}"/>
                                            </p:graphicEl>
                                          </p:spTgt>
                                        </p:tgtEl>
                                        <p:attrNameLst>
                                          <p:attrName>style.visibility</p:attrName>
                                        </p:attrNameLst>
                                      </p:cBhvr>
                                      <p:to>
                                        <p:strVal val="visible"/>
                                      </p:to>
                                    </p:set>
                                    <p:anim calcmode="lin" valueType="num">
                                      <p:cBhvr additive="base">
                                        <p:cTn id="41" dur="500" fill="hold"/>
                                        <p:tgtEl>
                                          <p:spTgt spid="5">
                                            <p:graphicEl>
                                              <a:dgm id="{D6E7E5FD-A57E-4488-8E64-A64EA0979584}"/>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graphicEl>
                                              <a:dgm id="{D6E7E5FD-A57E-4488-8E64-A64EA0979584}"/>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graphicEl>
                                              <a:dgm id="{E9F781C0-E97A-47A9-9384-B00F4EC6B933}"/>
                                            </p:graphicEl>
                                          </p:spTgt>
                                        </p:tgtEl>
                                        <p:attrNameLst>
                                          <p:attrName>style.visibility</p:attrName>
                                        </p:attrNameLst>
                                      </p:cBhvr>
                                      <p:to>
                                        <p:strVal val="visible"/>
                                      </p:to>
                                    </p:set>
                                    <p:anim calcmode="lin" valueType="num">
                                      <p:cBhvr additive="base">
                                        <p:cTn id="47" dur="500" fill="hold"/>
                                        <p:tgtEl>
                                          <p:spTgt spid="5">
                                            <p:graphicEl>
                                              <a:dgm id="{E9F781C0-E97A-47A9-9384-B00F4EC6B933}"/>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E9F781C0-E97A-47A9-9384-B00F4EC6B933}"/>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graphicEl>
                                              <a:dgm id="{EDB19483-6164-4331-80A2-854A280EACF8}"/>
                                            </p:graphicEl>
                                          </p:spTgt>
                                        </p:tgtEl>
                                        <p:attrNameLst>
                                          <p:attrName>style.visibility</p:attrName>
                                        </p:attrNameLst>
                                      </p:cBhvr>
                                      <p:to>
                                        <p:strVal val="visible"/>
                                      </p:to>
                                    </p:set>
                                    <p:anim calcmode="lin" valueType="num">
                                      <p:cBhvr additive="base">
                                        <p:cTn id="53" dur="500" fill="hold"/>
                                        <p:tgtEl>
                                          <p:spTgt spid="5">
                                            <p:graphicEl>
                                              <a:dgm id="{EDB19483-6164-4331-80A2-854A280EACF8}"/>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graphicEl>
                                              <a:dgm id="{EDB19483-6164-4331-80A2-854A280EACF8}"/>
                                            </p:graphic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
                                            <p:graphicEl>
                                              <a:dgm id="{B1E14B5B-E357-419A-B42C-3F092508FD0F}"/>
                                            </p:graphicEl>
                                          </p:spTgt>
                                        </p:tgtEl>
                                        <p:attrNameLst>
                                          <p:attrName>style.visibility</p:attrName>
                                        </p:attrNameLst>
                                      </p:cBhvr>
                                      <p:to>
                                        <p:strVal val="visible"/>
                                      </p:to>
                                    </p:set>
                                    <p:anim calcmode="lin" valueType="num">
                                      <p:cBhvr additive="base">
                                        <p:cTn id="59" dur="500" fill="hold"/>
                                        <p:tgtEl>
                                          <p:spTgt spid="5">
                                            <p:graphicEl>
                                              <a:dgm id="{B1E14B5B-E357-419A-B42C-3F092508FD0F}"/>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graphicEl>
                                              <a:dgm id="{B1E14B5B-E357-419A-B42C-3F092508FD0F}"/>
                                            </p:graphic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graphicEl>
                                              <a:dgm id="{5A60507B-192D-4521-B81A-236E49FA9CF4}"/>
                                            </p:graphicEl>
                                          </p:spTgt>
                                        </p:tgtEl>
                                        <p:attrNameLst>
                                          <p:attrName>style.visibility</p:attrName>
                                        </p:attrNameLst>
                                      </p:cBhvr>
                                      <p:to>
                                        <p:strVal val="visible"/>
                                      </p:to>
                                    </p:set>
                                    <p:anim calcmode="lin" valueType="num">
                                      <p:cBhvr additive="base">
                                        <p:cTn id="65" dur="500" fill="hold"/>
                                        <p:tgtEl>
                                          <p:spTgt spid="5">
                                            <p:graphicEl>
                                              <a:dgm id="{5A60507B-192D-4521-B81A-236E49FA9CF4}"/>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5">
                                            <p:graphicEl>
                                              <a:dgm id="{5A60507B-192D-4521-B81A-236E49FA9CF4}"/>
                                            </p:graphic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
                                            <p:graphicEl>
                                              <a:dgm id="{01C20A05-820C-4A35-9CD8-8CC742D5BFC3}"/>
                                            </p:graphicEl>
                                          </p:spTgt>
                                        </p:tgtEl>
                                        <p:attrNameLst>
                                          <p:attrName>style.visibility</p:attrName>
                                        </p:attrNameLst>
                                      </p:cBhvr>
                                      <p:to>
                                        <p:strVal val="visible"/>
                                      </p:to>
                                    </p:set>
                                    <p:anim calcmode="lin" valueType="num">
                                      <p:cBhvr additive="base">
                                        <p:cTn id="71" dur="500" fill="hold"/>
                                        <p:tgtEl>
                                          <p:spTgt spid="5">
                                            <p:graphicEl>
                                              <a:dgm id="{01C20A05-820C-4A35-9CD8-8CC742D5BFC3}"/>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graphicEl>
                                              <a:dgm id="{01C20A05-820C-4A35-9CD8-8CC742D5BFC3}"/>
                                            </p:graphic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
                                            <p:graphicEl>
                                              <a:dgm id="{5FB37206-029B-497B-8568-6AB8CA339FB6}"/>
                                            </p:graphicEl>
                                          </p:spTgt>
                                        </p:tgtEl>
                                        <p:attrNameLst>
                                          <p:attrName>style.visibility</p:attrName>
                                        </p:attrNameLst>
                                      </p:cBhvr>
                                      <p:to>
                                        <p:strVal val="visible"/>
                                      </p:to>
                                    </p:set>
                                    <p:anim calcmode="lin" valueType="num">
                                      <p:cBhvr additive="base">
                                        <p:cTn id="77" dur="500" fill="hold"/>
                                        <p:tgtEl>
                                          <p:spTgt spid="5">
                                            <p:graphicEl>
                                              <a:dgm id="{5FB37206-029B-497B-8568-6AB8CA339FB6}"/>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5">
                                            <p:graphicEl>
                                              <a:dgm id="{5FB37206-029B-497B-8568-6AB8CA339FB6}"/>
                                            </p:graphic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5">
                                            <p:graphicEl>
                                              <a:dgm id="{C1C36FC8-D0C0-431F-BC16-047D42E53A3B}"/>
                                            </p:graphicEl>
                                          </p:spTgt>
                                        </p:tgtEl>
                                        <p:attrNameLst>
                                          <p:attrName>style.visibility</p:attrName>
                                        </p:attrNameLst>
                                      </p:cBhvr>
                                      <p:to>
                                        <p:strVal val="visible"/>
                                      </p:to>
                                    </p:set>
                                    <p:anim calcmode="lin" valueType="num">
                                      <p:cBhvr additive="base">
                                        <p:cTn id="83" dur="500" fill="hold"/>
                                        <p:tgtEl>
                                          <p:spTgt spid="5">
                                            <p:graphicEl>
                                              <a:dgm id="{C1C36FC8-D0C0-431F-BC16-047D42E53A3B}"/>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graphicEl>
                                              <a:dgm id="{C1C36FC8-D0C0-431F-BC16-047D42E53A3B}"/>
                                            </p:graphic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
                                            <p:graphicEl>
                                              <a:dgm id="{24787000-5660-4C89-B99D-4B4234905508}"/>
                                            </p:graphicEl>
                                          </p:spTgt>
                                        </p:tgtEl>
                                        <p:attrNameLst>
                                          <p:attrName>style.visibility</p:attrName>
                                        </p:attrNameLst>
                                      </p:cBhvr>
                                      <p:to>
                                        <p:strVal val="visible"/>
                                      </p:to>
                                    </p:set>
                                    <p:anim calcmode="lin" valueType="num">
                                      <p:cBhvr additive="base">
                                        <p:cTn id="89" dur="500" fill="hold"/>
                                        <p:tgtEl>
                                          <p:spTgt spid="5">
                                            <p:graphicEl>
                                              <a:dgm id="{24787000-5660-4C89-B99D-4B4234905508}"/>
                                            </p:graphicEl>
                                          </p:spTgt>
                                        </p:tgtEl>
                                        <p:attrNameLst>
                                          <p:attrName>ppt_x</p:attrName>
                                        </p:attrNameLst>
                                      </p:cBhvr>
                                      <p:tavLst>
                                        <p:tav tm="0">
                                          <p:val>
                                            <p:strVal val="#ppt_x"/>
                                          </p:val>
                                        </p:tav>
                                        <p:tav tm="100000">
                                          <p:val>
                                            <p:strVal val="#ppt_x"/>
                                          </p:val>
                                        </p:tav>
                                      </p:tavLst>
                                    </p:anim>
                                    <p:anim calcmode="lin" valueType="num">
                                      <p:cBhvr additive="base">
                                        <p:cTn id="90" dur="500" fill="hold"/>
                                        <p:tgtEl>
                                          <p:spTgt spid="5">
                                            <p:graphicEl>
                                              <a:dgm id="{24787000-5660-4C89-B99D-4B423490550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5" grpId="0" uiExpand="1">
        <p:bldSub>
          <a:bldDgm bld="lvl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66C94A-40F0-42B2-9B0A-8E057D58D61F}"/>
              </a:ext>
            </a:extLst>
          </p:cNvPr>
          <p:cNvSpPr txBox="1"/>
          <p:nvPr/>
        </p:nvSpPr>
        <p:spPr>
          <a:xfrm>
            <a:off x="1226740" y="595941"/>
            <a:ext cx="9525662" cy="1631216"/>
          </a:xfrm>
          <a:prstGeom prst="rect">
            <a:avLst/>
          </a:prstGeom>
          <a:noFill/>
        </p:spPr>
        <p:txBody>
          <a:bodyPr wrap="square" rtlCol="0">
            <a:spAutoFit/>
          </a:bodyPr>
          <a:lstStyle/>
          <a:p>
            <a:pPr lvl="0"/>
            <a:r>
              <a:rPr lang="en-US" sz="2000" b="1" dirty="0">
                <a:latin typeface="Norican"/>
              </a:rPr>
              <a:t>Results:</a:t>
            </a:r>
          </a:p>
          <a:p>
            <a:pPr lvl="0"/>
            <a:endParaRPr lang="en-US" sz="2000" dirty="0">
              <a:latin typeface="Norican"/>
            </a:endParaRPr>
          </a:p>
          <a:p>
            <a:pPr lvl="0"/>
            <a:r>
              <a:rPr lang="en-US" sz="2000" dirty="0">
                <a:latin typeface="Norican"/>
              </a:rPr>
              <a:t>The trained model is giving 99% accuracy. And the interface is stable.</a:t>
            </a:r>
          </a:p>
          <a:p>
            <a:pPr lvl="0"/>
            <a:endParaRPr lang="en-US" sz="2000" dirty="0">
              <a:latin typeface="Norican"/>
            </a:endParaRPr>
          </a:p>
          <a:p>
            <a:pPr lvl="0"/>
            <a:endParaRPr lang="en-US" sz="2000" dirty="0">
              <a:latin typeface="Norican"/>
            </a:endParaRPr>
          </a:p>
        </p:txBody>
      </p:sp>
      <p:pic>
        <p:nvPicPr>
          <p:cNvPr id="5" name="Picture 4">
            <a:extLst>
              <a:ext uri="{FF2B5EF4-FFF2-40B4-BE49-F238E27FC236}">
                <a16:creationId xmlns:a16="http://schemas.microsoft.com/office/drawing/2014/main" id="{14D43053-9A16-439A-909B-752CE4672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433" y="2104005"/>
            <a:ext cx="7119892" cy="4034901"/>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DEE04A02-3665-405F-85F9-7F570B265CC3}"/>
              </a:ext>
            </a:extLst>
          </p:cNvPr>
          <p:cNvPicPr>
            <a:picLocks noChangeAspect="1"/>
          </p:cNvPicPr>
          <p:nvPr/>
        </p:nvPicPr>
        <p:blipFill>
          <a:blip r:embed="rId3">
            <a:alphaModFix amt="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168918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E46D9A-FE4D-4FA4-AF61-FC94F9BA176B}"/>
              </a:ext>
            </a:extLst>
          </p:cNvPr>
          <p:cNvSpPr/>
          <p:nvPr/>
        </p:nvSpPr>
        <p:spPr>
          <a:xfrm>
            <a:off x="789831" y="1817508"/>
            <a:ext cx="9697940" cy="3236207"/>
          </a:xfrm>
          <a:prstGeom prst="rect">
            <a:avLst/>
          </a:prstGeom>
        </p:spPr>
        <p:txBody>
          <a:bodyPr wrap="square">
            <a:spAutoFit/>
          </a:bodyPr>
          <a:lstStyle/>
          <a:p>
            <a:pPr>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a:latin typeface="Norican"/>
                <a:ea typeface="Calibri" panose="020F0502020204030204" pitchFamily="34" charset="0"/>
                <a:cs typeface="Times New Roman" panose="02020603050405020304" pitchFamily="18" charset="0"/>
              </a:rPr>
              <a:t>Preprocessing:</a:t>
            </a:r>
          </a:p>
          <a:p>
            <a:pPr>
              <a:lnSpc>
                <a:spcPct val="107000"/>
              </a:lnSpc>
            </a:pPr>
            <a:endParaRPr lang="en-US" sz="2400" dirty="0">
              <a:effectLst/>
              <a:latin typeface="Norican"/>
              <a:ea typeface="Calibri" panose="020F0502020204030204" pitchFamily="34" charset="0"/>
              <a:cs typeface="Times New Roman" panose="02020603050405020304" pitchFamily="18" charset="0"/>
            </a:endParaRPr>
          </a:p>
          <a:p>
            <a:pPr marL="457200">
              <a:lnSpc>
                <a:spcPct val="107000"/>
              </a:lnSpc>
              <a:spcAft>
                <a:spcPts val="800"/>
              </a:spcAft>
            </a:pPr>
            <a:r>
              <a:rPr lang="en-US" sz="2400" dirty="0">
                <a:latin typeface="Norican"/>
                <a:ea typeface="Calibri" panose="020F0502020204030204" pitchFamily="34" charset="0"/>
                <a:cs typeface="Times New Roman" panose="02020603050405020304" pitchFamily="18" charset="0"/>
              </a:rPr>
              <a:t>The first task is to preprocess the images. In order to do so first a background of dark is pasted around all the images and the images are converted to ‘RGB’ format to make the image channels similar. Next all the images are transformed to similar dimension 400x400. At the end images are saved but while saving the images extension of the images are changed to .jpeg from .</a:t>
            </a:r>
            <a:r>
              <a:rPr lang="en-US" sz="2400" dirty="0" err="1">
                <a:latin typeface="Norican"/>
                <a:ea typeface="Calibri" panose="020F0502020204030204" pitchFamily="34" charset="0"/>
                <a:cs typeface="Times New Roman" panose="02020603050405020304" pitchFamily="18" charset="0"/>
              </a:rPr>
              <a:t>png</a:t>
            </a:r>
            <a:r>
              <a:rPr lang="en-US" sz="2400" dirty="0">
                <a:latin typeface="Norican"/>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picture containing map&#10;&#10;Description automatically generated">
            <a:extLst>
              <a:ext uri="{FF2B5EF4-FFF2-40B4-BE49-F238E27FC236}">
                <a16:creationId xmlns:a16="http://schemas.microsoft.com/office/drawing/2014/main" id="{0E348F21-23B0-49C6-B798-8631E25B4C61}"/>
              </a:ext>
            </a:extLst>
          </p:cNvPr>
          <p:cNvPicPr>
            <a:picLocks noChangeAspect="1"/>
          </p:cNvPicPr>
          <p:nvPr/>
        </p:nvPicPr>
        <p:blipFill>
          <a:blip r:embed="rId2">
            <a:alphaModFix amt="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301725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F15B5F61-0D9B-496B-85B6-4F834561B8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3467" y="783167"/>
            <a:ext cx="5291666" cy="5291666"/>
          </a:xfrm>
          <a:prstGeom prst="rect">
            <a:avLst/>
          </a:prstGeom>
        </p:spPr>
      </p:pic>
      <p:pic>
        <p:nvPicPr>
          <p:cNvPr id="4" name="Picture 3" descr="Text&#10;&#10;Description automatically generated">
            <a:extLst>
              <a:ext uri="{FF2B5EF4-FFF2-40B4-BE49-F238E27FC236}">
                <a16:creationId xmlns:a16="http://schemas.microsoft.com/office/drawing/2014/main" id="{6CE7A9A2-FB65-4F7C-9986-E8D9217F5EDF}"/>
              </a:ext>
            </a:extLst>
          </p:cNvPr>
          <p:cNvPicPr>
            <a:picLocks noChangeAspect="1"/>
          </p:cNvPicPr>
          <p:nvPr/>
        </p:nvPicPr>
        <p:blipFill>
          <a:blip r:embed="rId4"/>
          <a:stretch>
            <a:fillRect/>
          </a:stretch>
        </p:blipFill>
        <p:spPr>
          <a:xfrm>
            <a:off x="6256865" y="1318948"/>
            <a:ext cx="5291667" cy="4220104"/>
          </a:xfrm>
          <a:prstGeom prst="rect">
            <a:avLst/>
          </a:prstGeom>
        </p:spPr>
      </p:pic>
    </p:spTree>
    <p:extLst>
      <p:ext uri="{BB962C8B-B14F-4D97-AF65-F5344CB8AC3E}">
        <p14:creationId xmlns:p14="http://schemas.microsoft.com/office/powerpoint/2010/main" val="4116062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516E6D3E-38A5-4DE9-A48C-132A1B55AE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3467" y="783167"/>
            <a:ext cx="5291666" cy="5291666"/>
          </a:xfrm>
          <a:prstGeom prst="rect">
            <a:avLst/>
          </a:prstGeom>
        </p:spPr>
      </p:pic>
      <p:pic>
        <p:nvPicPr>
          <p:cNvPr id="4" name="Picture 3">
            <a:extLst>
              <a:ext uri="{FF2B5EF4-FFF2-40B4-BE49-F238E27FC236}">
                <a16:creationId xmlns:a16="http://schemas.microsoft.com/office/drawing/2014/main" id="{0892A55A-3869-4416-A92C-670D8B2A9DB8}"/>
              </a:ext>
            </a:extLst>
          </p:cNvPr>
          <p:cNvPicPr>
            <a:picLocks noChangeAspect="1"/>
          </p:cNvPicPr>
          <p:nvPr/>
        </p:nvPicPr>
        <p:blipFill>
          <a:blip r:embed="rId4"/>
          <a:stretch>
            <a:fillRect/>
          </a:stretch>
        </p:blipFill>
        <p:spPr>
          <a:xfrm>
            <a:off x="6256865" y="1748896"/>
            <a:ext cx="5291667" cy="3360208"/>
          </a:xfrm>
          <a:prstGeom prst="rect">
            <a:avLst/>
          </a:prstGeom>
        </p:spPr>
      </p:pic>
    </p:spTree>
    <p:extLst>
      <p:ext uri="{BB962C8B-B14F-4D97-AF65-F5344CB8AC3E}">
        <p14:creationId xmlns:p14="http://schemas.microsoft.com/office/powerpoint/2010/main" val="3473617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F128C48D-037B-443A-8CE4-42953B5969EC}"/>
              </a:ext>
            </a:extLst>
          </p:cNvPr>
          <p:cNvPicPr>
            <a:picLocks noGrp="1" noChangeAspect="1"/>
          </p:cNvPicPr>
          <p:nvPr>
            <p:ph idx="1"/>
          </p:nvPr>
        </p:nvPicPr>
        <p:blipFill>
          <a:blip r:embed="rId2"/>
          <a:stretch>
            <a:fillRect/>
          </a:stretch>
        </p:blipFill>
        <p:spPr>
          <a:xfrm>
            <a:off x="2490131" y="643466"/>
            <a:ext cx="7211738" cy="5571067"/>
          </a:xfrm>
          <a:prstGeom prst="rect">
            <a:avLst/>
          </a:prstGeom>
          <a:noFill/>
        </p:spPr>
      </p:pic>
      <p:sp>
        <p:nvSpPr>
          <p:cNvPr id="31" name="Titre 1">
            <a:extLst>
              <a:ext uri="{FF2B5EF4-FFF2-40B4-BE49-F238E27FC236}">
                <a16:creationId xmlns:a16="http://schemas.microsoft.com/office/drawing/2014/main" id="{AC73DEEF-10A0-4E40-8BEB-8F2E59FC2D7D}"/>
              </a:ext>
            </a:extLst>
          </p:cNvPr>
          <p:cNvSpPr txBox="1">
            <a:spLocks/>
          </p:cNvSpPr>
          <p:nvPr/>
        </p:nvSpPr>
        <p:spPr>
          <a:xfrm>
            <a:off x="467640" y="284040"/>
            <a:ext cx="6012360" cy="615240"/>
          </a:xfrm>
          <a:prstGeom prst="rect">
            <a:avLst/>
          </a:prstGeom>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6000" marR="36000">
              <a:spcAft>
                <a:spcPts val="600"/>
              </a:spcAft>
            </a:pPr>
            <a:r>
              <a:rPr lang="fr-FR" sz="2000"/>
              <a:t>USING PYTHON TO DEVELOP YOUR VISION ALGORITHM</a:t>
            </a:r>
          </a:p>
        </p:txBody>
      </p:sp>
      <p:sp>
        <p:nvSpPr>
          <p:cNvPr id="5" name="Espace réservé du texte 6">
            <a:extLst>
              <a:ext uri="{FF2B5EF4-FFF2-40B4-BE49-F238E27FC236}">
                <a16:creationId xmlns:a16="http://schemas.microsoft.com/office/drawing/2014/main" id="{3F2EBB82-1F2F-4AEC-B791-B538FB0A3CAE}"/>
              </a:ext>
            </a:extLst>
          </p:cNvPr>
          <p:cNvSpPr txBox="1">
            <a:spLocks/>
          </p:cNvSpPr>
          <p:nvPr/>
        </p:nvSpPr>
        <p:spPr>
          <a:xfrm>
            <a:off x="468360" y="908640"/>
            <a:ext cx="4211640" cy="43056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tabLst>
                <a:tab pos="0" algn="l"/>
              </a:tabLst>
            </a:pPr>
            <a:r>
              <a:rPr lang="fr-FR" sz="2000">
                <a:latin typeface="DIN-Light"/>
                <a:ea typeface="Microsoft YaHei" pitchFamily="2"/>
              </a:rPr>
              <a:t>NAOQI Vision Architecture</a:t>
            </a:r>
          </a:p>
        </p:txBody>
      </p:sp>
      <p:pic>
        <p:nvPicPr>
          <p:cNvPr id="7" name="Picture 6" descr="A picture containing map&#10;&#10;Description automatically generated">
            <a:extLst>
              <a:ext uri="{FF2B5EF4-FFF2-40B4-BE49-F238E27FC236}">
                <a16:creationId xmlns:a16="http://schemas.microsoft.com/office/drawing/2014/main" id="{0AC4CFAA-8791-474E-B6E5-ED6470FBB2B9}"/>
              </a:ext>
            </a:extLst>
          </p:cNvPr>
          <p:cNvPicPr>
            <a:picLocks noChangeAspect="1"/>
          </p:cNvPicPr>
          <p:nvPr/>
        </p:nvPicPr>
        <p:blipFill>
          <a:blip r:embed="rId3">
            <a:alphaModFix amt="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3482094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09863-C94E-45F1-9C98-E6006BE5866B}"/>
              </a:ext>
            </a:extLst>
          </p:cNvPr>
          <p:cNvSpPr>
            <a:spLocks noGrp="1"/>
          </p:cNvSpPr>
          <p:nvPr>
            <p:ph type="title"/>
          </p:nvPr>
        </p:nvSpPr>
        <p:spPr>
          <a:xfrm>
            <a:off x="6513788" y="365125"/>
            <a:ext cx="4840010" cy="1807305"/>
          </a:xfrm>
        </p:spPr>
        <p:txBody>
          <a:bodyPr>
            <a:normAutofit/>
          </a:bodyPr>
          <a:lstStyle/>
          <a:p>
            <a:r>
              <a:rPr lang="en-GB" dirty="0"/>
              <a:t>Developing our Vision Algorithm</a:t>
            </a:r>
          </a:p>
        </p:txBody>
      </p:sp>
      <p:pic>
        <p:nvPicPr>
          <p:cNvPr id="12" name="Picture 5" descr="Computer script on a screen">
            <a:extLst>
              <a:ext uri="{FF2B5EF4-FFF2-40B4-BE49-F238E27FC236}">
                <a16:creationId xmlns:a16="http://schemas.microsoft.com/office/drawing/2014/main" id="{09709D3E-EF27-45A5-B9F8-ED610F8A02A9}"/>
              </a:ext>
            </a:extLst>
          </p:cNvPr>
          <p:cNvPicPr>
            <a:picLocks noChangeAspect="1"/>
          </p:cNvPicPr>
          <p:nvPr/>
        </p:nvPicPr>
        <p:blipFill rotWithShape="1">
          <a:blip r:embed="rId2"/>
          <a:srcRect l="20" r="4044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0411FD1-3F79-45B3-AA16-B5AEB591CB37}"/>
              </a:ext>
            </a:extLst>
          </p:cNvPr>
          <p:cNvSpPr>
            <a:spLocks noGrp="1"/>
          </p:cNvSpPr>
          <p:nvPr>
            <p:ph idx="1"/>
          </p:nvPr>
        </p:nvSpPr>
        <p:spPr>
          <a:xfrm>
            <a:off x="6513788" y="2333297"/>
            <a:ext cx="4840010" cy="3843666"/>
          </a:xfrm>
        </p:spPr>
        <p:txBody>
          <a:bodyPr>
            <a:normAutofit/>
          </a:bodyPr>
          <a:lstStyle/>
          <a:p>
            <a:pPr lvl="0">
              <a:spcAft>
                <a:spcPts val="0"/>
              </a:spcAft>
              <a:buNone/>
              <a:tabLst>
                <a:tab pos="0" algn="l"/>
              </a:tabLst>
            </a:pPr>
            <a:r>
              <a:rPr lang="fr-FR" sz="1700" dirty="0">
                <a:latin typeface="DIN-Light"/>
                <a:ea typeface="Microsoft YaHei" pitchFamily="2"/>
              </a:rPr>
              <a:t>A. Image Processing</a:t>
            </a:r>
          </a:p>
          <a:p>
            <a:pPr lvl="1">
              <a:buSzPct val="100000"/>
              <a:buAutoNum type="arabicPeriod"/>
              <a:tabLst>
                <a:tab pos="0" algn="l"/>
              </a:tabLst>
            </a:pPr>
            <a:r>
              <a:rPr lang="fr-FR" sz="1700" dirty="0">
                <a:latin typeface="DIN-Light"/>
                <a:ea typeface="Microsoft YaHei" pitchFamily="2"/>
              </a:rPr>
              <a:t>  </a:t>
            </a:r>
            <a:r>
              <a:rPr lang="fr-FR" sz="1700" dirty="0" err="1">
                <a:latin typeface="DIN-Light"/>
                <a:ea typeface="Microsoft YaHei" pitchFamily="2"/>
              </a:rPr>
              <a:t>Retrieve</a:t>
            </a:r>
            <a:r>
              <a:rPr lang="fr-FR" sz="1700" dirty="0">
                <a:latin typeface="DIN-Light"/>
                <a:ea typeface="Microsoft YaHei" pitchFamily="2"/>
              </a:rPr>
              <a:t> an image in the python world </a:t>
            </a:r>
            <a:r>
              <a:rPr lang="fr-FR" sz="1700" dirty="0" err="1">
                <a:latin typeface="DIN-Light"/>
                <a:ea typeface="Microsoft YaHei" pitchFamily="2"/>
              </a:rPr>
              <a:t>from</a:t>
            </a:r>
            <a:r>
              <a:rPr lang="fr-FR" sz="1700" dirty="0">
                <a:latin typeface="DIN-Light"/>
                <a:ea typeface="Microsoft YaHei" pitchFamily="2"/>
              </a:rPr>
              <a:t> NAO camera</a:t>
            </a:r>
          </a:p>
          <a:p>
            <a:pPr lvl="1">
              <a:buSzPct val="100000"/>
              <a:buAutoNum type="arabicPeriod"/>
              <a:tabLst>
                <a:tab pos="0" algn="l"/>
              </a:tabLst>
            </a:pPr>
            <a:r>
              <a:rPr lang="fr-FR" sz="1700" dirty="0">
                <a:latin typeface="DIN-Light"/>
                <a:ea typeface="Microsoft YaHei" pitchFamily="2"/>
              </a:rPr>
              <a:t>  Process the image</a:t>
            </a:r>
          </a:p>
          <a:p>
            <a:pPr lvl="0">
              <a:spcAft>
                <a:spcPts val="0"/>
              </a:spcAft>
              <a:buNone/>
              <a:tabLst>
                <a:tab pos="0" algn="l"/>
              </a:tabLst>
            </a:pPr>
            <a:r>
              <a:rPr lang="fr-FR" sz="1700" dirty="0">
                <a:latin typeface="DIN-Light"/>
                <a:ea typeface="Microsoft YaHei" pitchFamily="2"/>
              </a:rPr>
              <a:t>B. </a:t>
            </a:r>
            <a:r>
              <a:rPr lang="fr-FR" sz="1700" dirty="0" err="1">
                <a:latin typeface="DIN-Light"/>
                <a:ea typeface="Microsoft YaHei" pitchFamily="2"/>
              </a:rPr>
              <a:t>Integration</a:t>
            </a:r>
            <a:r>
              <a:rPr lang="fr-FR" sz="1700" dirty="0">
                <a:latin typeface="DIN-Light"/>
                <a:ea typeface="Microsoft YaHei" pitchFamily="2"/>
              </a:rPr>
              <a:t> in the </a:t>
            </a:r>
            <a:r>
              <a:rPr lang="fr-FR" sz="1700" dirty="0" err="1">
                <a:latin typeface="DIN-Light"/>
                <a:ea typeface="Microsoft YaHei" pitchFamily="2"/>
              </a:rPr>
              <a:t>complete</a:t>
            </a:r>
            <a:r>
              <a:rPr lang="fr-FR" sz="1700" dirty="0">
                <a:latin typeface="DIN-Light"/>
                <a:ea typeface="Microsoft YaHei" pitchFamily="2"/>
              </a:rPr>
              <a:t> </a:t>
            </a:r>
            <a:r>
              <a:rPr lang="fr-FR" sz="1700" dirty="0" err="1">
                <a:latin typeface="DIN-Light"/>
                <a:ea typeface="Microsoft YaHei" pitchFamily="2"/>
              </a:rPr>
              <a:t>behavior</a:t>
            </a:r>
            <a:r>
              <a:rPr lang="fr-FR" sz="1700" dirty="0">
                <a:latin typeface="DIN-Light"/>
                <a:ea typeface="Microsoft YaHei" pitchFamily="2"/>
              </a:rPr>
              <a:t> in </a:t>
            </a:r>
            <a:r>
              <a:rPr lang="fr-FR" sz="1700" dirty="0" err="1">
                <a:latin typeface="DIN-Light"/>
                <a:ea typeface="Microsoft YaHei" pitchFamily="2"/>
              </a:rPr>
              <a:t>choregraphe</a:t>
            </a:r>
            <a:endParaRPr lang="fr-FR" sz="1700" dirty="0">
              <a:latin typeface="DIN-Light"/>
              <a:ea typeface="Microsoft YaHei" pitchFamily="2"/>
            </a:endParaRPr>
          </a:p>
          <a:p>
            <a:pPr lvl="1">
              <a:buSzPct val="100000"/>
              <a:buAutoNum type="arabicPeriod"/>
              <a:tabLst>
                <a:tab pos="0" algn="l"/>
              </a:tabLst>
            </a:pPr>
            <a:r>
              <a:rPr lang="fr-FR" sz="1700" dirty="0">
                <a:latin typeface="DIN-Light"/>
                <a:ea typeface="Microsoft YaHei" pitchFamily="2"/>
              </a:rPr>
              <a:t>  Box and </a:t>
            </a:r>
            <a:r>
              <a:rPr lang="fr-FR" sz="1700" dirty="0" err="1">
                <a:latin typeface="DIN-Light"/>
                <a:ea typeface="Microsoft YaHei" pitchFamily="2"/>
              </a:rPr>
              <a:t>sub</a:t>
            </a:r>
            <a:r>
              <a:rPr lang="fr-FR" sz="1700" dirty="0">
                <a:latin typeface="DIN-Light"/>
                <a:ea typeface="Microsoft YaHei" pitchFamily="2"/>
              </a:rPr>
              <a:t> boxes</a:t>
            </a:r>
          </a:p>
          <a:p>
            <a:pPr lvl="1">
              <a:buSzPct val="100000"/>
              <a:buAutoNum type="arabicPeriod"/>
              <a:tabLst>
                <a:tab pos="0" algn="l"/>
              </a:tabLst>
            </a:pPr>
            <a:r>
              <a:rPr lang="fr-FR" sz="1700" dirty="0">
                <a:latin typeface="DIN-Light"/>
                <a:ea typeface="Microsoft YaHei" pitchFamily="2"/>
              </a:rPr>
              <a:t>  Tuning the right </a:t>
            </a:r>
            <a:r>
              <a:rPr lang="fr-FR" sz="1700" dirty="0" err="1">
                <a:latin typeface="DIN-Light"/>
                <a:ea typeface="Microsoft YaHei" pitchFamily="2"/>
              </a:rPr>
              <a:t>head</a:t>
            </a:r>
            <a:r>
              <a:rPr lang="fr-FR" sz="1700" dirty="0">
                <a:latin typeface="DIN-Light"/>
                <a:ea typeface="Microsoft YaHei" pitchFamily="2"/>
              </a:rPr>
              <a:t> position </a:t>
            </a:r>
            <a:r>
              <a:rPr lang="fr-FR" sz="1700" dirty="0" err="1">
                <a:latin typeface="DIN-Light"/>
                <a:ea typeface="Microsoft YaHei" pitchFamily="2"/>
              </a:rPr>
              <a:t>using</a:t>
            </a:r>
            <a:r>
              <a:rPr lang="fr-FR" sz="1700" dirty="0">
                <a:latin typeface="DIN-Light"/>
                <a:ea typeface="Microsoft YaHei" pitchFamily="2"/>
              </a:rPr>
              <a:t> </a:t>
            </a:r>
            <a:r>
              <a:rPr lang="fr-FR" sz="1700" dirty="0" err="1">
                <a:latin typeface="DIN-Light"/>
                <a:ea typeface="Microsoft YaHei" pitchFamily="2"/>
              </a:rPr>
              <a:t>video</a:t>
            </a:r>
            <a:r>
              <a:rPr lang="fr-FR" sz="1700" dirty="0">
                <a:latin typeface="DIN-Light"/>
                <a:ea typeface="Microsoft YaHei" pitchFamily="2"/>
              </a:rPr>
              <a:t> monitor</a:t>
            </a:r>
          </a:p>
          <a:p>
            <a:pPr lvl="1">
              <a:buSzPct val="100000"/>
              <a:buAutoNum type="arabicPeriod"/>
              <a:tabLst>
                <a:tab pos="0" algn="l"/>
              </a:tabLst>
            </a:pPr>
            <a:r>
              <a:rPr lang="fr-FR" sz="1700" dirty="0">
                <a:latin typeface="DIN-Light"/>
                <a:ea typeface="Microsoft YaHei" pitchFamily="2"/>
              </a:rPr>
              <a:t>  </a:t>
            </a:r>
            <a:r>
              <a:rPr lang="fr-FR" sz="1700" dirty="0" err="1">
                <a:solidFill>
                  <a:srgbClr val="FF0000"/>
                </a:solidFill>
                <a:latin typeface="DIN-Light"/>
                <a:ea typeface="Microsoft YaHei" pitchFamily="2"/>
              </a:rPr>
              <a:t>Omnidirectional</a:t>
            </a:r>
            <a:r>
              <a:rPr lang="fr-FR" sz="1700" dirty="0">
                <a:solidFill>
                  <a:srgbClr val="FF0000"/>
                </a:solidFill>
                <a:latin typeface="DIN-Light"/>
                <a:ea typeface="Microsoft YaHei" pitchFamily="2"/>
              </a:rPr>
              <a:t> </a:t>
            </a:r>
            <a:r>
              <a:rPr lang="fr-FR" sz="1700" dirty="0" err="1">
                <a:solidFill>
                  <a:srgbClr val="FF0000"/>
                </a:solidFill>
                <a:latin typeface="DIN-Light"/>
                <a:ea typeface="Microsoft YaHei" pitchFamily="2"/>
              </a:rPr>
              <a:t>Walk</a:t>
            </a:r>
            <a:endParaRPr lang="fr-FR" sz="1700" dirty="0">
              <a:solidFill>
                <a:srgbClr val="FF0000"/>
              </a:solidFill>
              <a:latin typeface="DIN-Light"/>
              <a:ea typeface="Microsoft YaHei" pitchFamily="2"/>
            </a:endParaRPr>
          </a:p>
          <a:p>
            <a:pPr lvl="1">
              <a:buSzPct val="100000"/>
              <a:buAutoNum type="arabicPeriod"/>
              <a:tabLst>
                <a:tab pos="0" algn="l"/>
              </a:tabLst>
            </a:pPr>
            <a:r>
              <a:rPr lang="fr-FR" sz="1700" dirty="0">
                <a:latin typeface="DIN-Light"/>
                <a:ea typeface="Microsoft YaHei" pitchFamily="2"/>
              </a:rPr>
              <a:t>  </a:t>
            </a:r>
            <a:r>
              <a:rPr lang="fr-FR" sz="1700" dirty="0" err="1">
                <a:latin typeface="DIN-Light"/>
                <a:ea typeface="Microsoft YaHei" pitchFamily="2"/>
              </a:rPr>
              <a:t>Installing</a:t>
            </a:r>
            <a:r>
              <a:rPr lang="fr-FR" sz="1700" dirty="0">
                <a:latin typeface="DIN-Light"/>
                <a:ea typeface="Microsoft YaHei" pitchFamily="2"/>
              </a:rPr>
              <a:t> a time out</a:t>
            </a:r>
          </a:p>
          <a:p>
            <a:pPr lvl="1">
              <a:buSzPct val="100000"/>
              <a:buAutoNum type="arabicPeriod"/>
              <a:tabLst>
                <a:tab pos="0" algn="l"/>
              </a:tabLst>
            </a:pPr>
            <a:r>
              <a:rPr lang="fr-FR" sz="1700" dirty="0">
                <a:latin typeface="DIN-Light"/>
                <a:ea typeface="Microsoft YaHei" pitchFamily="2"/>
              </a:rPr>
              <a:t>  </a:t>
            </a:r>
            <a:r>
              <a:rPr lang="fr-FR" sz="1700" dirty="0" err="1">
                <a:latin typeface="DIN-Light"/>
                <a:ea typeface="Microsoft YaHei" pitchFamily="2"/>
              </a:rPr>
              <a:t>Various</a:t>
            </a:r>
            <a:r>
              <a:rPr lang="fr-FR" sz="1700" dirty="0">
                <a:latin typeface="DIN-Light"/>
                <a:ea typeface="Microsoft YaHei" pitchFamily="2"/>
              </a:rPr>
              <a:t> </a:t>
            </a:r>
            <a:r>
              <a:rPr lang="fr-FR" sz="1700" dirty="0" err="1">
                <a:latin typeface="DIN-Light"/>
                <a:ea typeface="Microsoft YaHei" pitchFamily="2"/>
              </a:rPr>
              <a:t>way</a:t>
            </a:r>
            <a:r>
              <a:rPr lang="fr-FR" sz="1700" dirty="0">
                <a:latin typeface="DIN-Light"/>
                <a:ea typeface="Microsoft YaHei" pitchFamily="2"/>
              </a:rPr>
              <a:t> to finish the </a:t>
            </a:r>
            <a:r>
              <a:rPr lang="fr-FR" sz="1700" dirty="0" err="1">
                <a:latin typeface="DIN-Light"/>
                <a:ea typeface="Microsoft YaHei" pitchFamily="2"/>
              </a:rPr>
              <a:t>behavior</a:t>
            </a:r>
            <a:endParaRPr lang="fr-FR" sz="1700" dirty="0">
              <a:latin typeface="DIN-Light"/>
              <a:ea typeface="Microsoft YaHei" pitchFamily="2"/>
            </a:endParaRPr>
          </a:p>
          <a:p>
            <a:pPr lvl="0">
              <a:spcAft>
                <a:spcPts val="0"/>
              </a:spcAft>
              <a:buNone/>
              <a:tabLst>
                <a:tab pos="0" algn="l"/>
              </a:tabLst>
            </a:pPr>
            <a:r>
              <a:rPr lang="fr-FR" sz="1700" dirty="0">
                <a:latin typeface="DIN-Light"/>
                <a:ea typeface="Microsoft YaHei" pitchFamily="2"/>
              </a:rPr>
              <a:t>C. Disgression</a:t>
            </a:r>
          </a:p>
          <a:p>
            <a:pPr>
              <a:buFont typeface="Arial" panose="020B0604020202020204" pitchFamily="34" charset="0"/>
              <a:buNone/>
              <a:tabLst>
                <a:tab pos="0" algn="l"/>
              </a:tabLst>
            </a:pPr>
            <a:endParaRPr lang="fr-FR" sz="1700" dirty="0">
              <a:latin typeface="DIN-Light"/>
              <a:ea typeface="Microsoft YaHei" pitchFamily="2"/>
            </a:endParaRPr>
          </a:p>
        </p:txBody>
      </p:sp>
    </p:spTree>
    <p:extLst>
      <p:ext uri="{BB962C8B-B14F-4D97-AF65-F5344CB8AC3E}">
        <p14:creationId xmlns:p14="http://schemas.microsoft.com/office/powerpoint/2010/main" val="366414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36E3A2DE-859F-4B39-847E-53A106CFA178}"/>
              </a:ext>
            </a:extLst>
          </p:cNvPr>
          <p:cNvPicPr>
            <a:picLocks noChangeAspect="1"/>
          </p:cNvPicPr>
          <p:nvPr/>
        </p:nvPicPr>
        <p:blipFill>
          <a:blip r:embed="rId2">
            <a:alphaModFix amt="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64386"/>
            <a:ext cx="12192000" cy="6858000"/>
          </a:xfrm>
          <a:prstGeom prst="rect">
            <a:avLst/>
          </a:prstGeom>
        </p:spPr>
      </p:pic>
      <p:sp>
        <p:nvSpPr>
          <p:cNvPr id="2" name="TextBox 1">
            <a:extLst>
              <a:ext uri="{FF2B5EF4-FFF2-40B4-BE49-F238E27FC236}">
                <a16:creationId xmlns:a16="http://schemas.microsoft.com/office/drawing/2014/main" id="{6766C94A-40F0-42B2-9B0A-8E057D58D61F}"/>
              </a:ext>
            </a:extLst>
          </p:cNvPr>
          <p:cNvSpPr txBox="1"/>
          <p:nvPr/>
        </p:nvSpPr>
        <p:spPr>
          <a:xfrm>
            <a:off x="1324376" y="2238310"/>
            <a:ext cx="9525662" cy="1938992"/>
          </a:xfrm>
          <a:prstGeom prst="rect">
            <a:avLst/>
          </a:prstGeom>
          <a:noFill/>
        </p:spPr>
        <p:txBody>
          <a:bodyPr wrap="square" rtlCol="0">
            <a:spAutoFit/>
          </a:bodyPr>
          <a:lstStyle/>
          <a:p>
            <a:pPr lvl="0"/>
            <a:r>
              <a:rPr lang="en-US" sz="2000" b="1" dirty="0">
                <a:latin typeface="Norican"/>
              </a:rPr>
              <a:t>Conclusion:</a:t>
            </a:r>
          </a:p>
          <a:p>
            <a:pPr lvl="0"/>
            <a:endParaRPr lang="en-US" sz="2000" dirty="0">
              <a:latin typeface="Norican"/>
            </a:endParaRPr>
          </a:p>
          <a:p>
            <a:pPr lvl="0"/>
            <a:r>
              <a:rPr lang="en-US" sz="2000" dirty="0">
                <a:latin typeface="Norican"/>
              </a:rPr>
              <a:t>This system can be used in the medical, educational and many other fields. We will be very happy if the system comes in use of society and people. In the next versions we will try to make the system more accurate and stable than this version and will try to add more  features like recognizing more kind of hand and face gestures  like ASL World.</a:t>
            </a:r>
          </a:p>
        </p:txBody>
      </p:sp>
    </p:spTree>
    <p:extLst>
      <p:ext uri="{BB962C8B-B14F-4D97-AF65-F5344CB8AC3E}">
        <p14:creationId xmlns:p14="http://schemas.microsoft.com/office/powerpoint/2010/main" val="2027584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close up of a logo&#10;&#10;Description generated with very high confidence">
            <a:extLst>
              <a:ext uri="{FF2B5EF4-FFF2-40B4-BE49-F238E27FC236}">
                <a16:creationId xmlns:a16="http://schemas.microsoft.com/office/drawing/2014/main" id="{853EBFDF-8238-493F-B35F-457596DF28B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39147" y="643467"/>
            <a:ext cx="8913705" cy="5571066"/>
          </a:xfrm>
          <a:prstGeom prst="rect">
            <a:avLst/>
          </a:prstGeom>
        </p:spPr>
      </p:pic>
      <p:sp>
        <p:nvSpPr>
          <p:cNvPr id="7" name="TextBox 6">
            <a:extLst>
              <a:ext uri="{FF2B5EF4-FFF2-40B4-BE49-F238E27FC236}">
                <a16:creationId xmlns:a16="http://schemas.microsoft.com/office/drawing/2014/main" id="{27863E39-87D7-417D-9E8E-AC440819CB3E}"/>
              </a:ext>
            </a:extLst>
          </p:cNvPr>
          <p:cNvSpPr txBox="1"/>
          <p:nvPr/>
        </p:nvSpPr>
        <p:spPr>
          <a:xfrm>
            <a:off x="8366036" y="6014478"/>
            <a:ext cx="21868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3">
                  <a:extLst>
                    <a:ext uri="{A12FA001-AC4F-418D-AE19-62706E023703}">
                      <ahyp:hlinkClr xmlns:ahyp="http://schemas.microsoft.com/office/drawing/2018/hyperlinkcolor" val="tx"/>
                    </a:ext>
                  </a:extLst>
                </a:hlinkClick>
              </a:rPr>
              <a:t>CC BY</a:t>
            </a:r>
            <a:r>
              <a:rPr lang="en-US" sz="700">
                <a:solidFill>
                  <a:srgbClr val="FFFFFF"/>
                </a:solidFill>
              </a:rPr>
              <a:t>.</a:t>
            </a:r>
          </a:p>
        </p:txBody>
      </p:sp>
      <p:pic>
        <p:nvPicPr>
          <p:cNvPr id="4" name="Picture 3" descr="A picture containing map&#10;&#10;Description automatically generated">
            <a:extLst>
              <a:ext uri="{FF2B5EF4-FFF2-40B4-BE49-F238E27FC236}">
                <a16:creationId xmlns:a16="http://schemas.microsoft.com/office/drawing/2014/main" id="{F06FF19F-89E1-4A9A-9548-6791332F5AAC}"/>
              </a:ext>
            </a:extLst>
          </p:cNvPr>
          <p:cNvPicPr>
            <a:picLocks noChangeAspect="1"/>
          </p:cNvPicPr>
          <p:nvPr/>
        </p:nvPicPr>
        <p:blipFill>
          <a:blip r:embed="rId5">
            <a:alphaModFix amt="5000"/>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157205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Freeform: Shape 15">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5253"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82779"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12657"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430613"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01313"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57893"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9033"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5154FE16-49DE-480D-B087-951699D495F8}"/>
              </a:ext>
            </a:extLst>
          </p:cNvPr>
          <p:cNvSpPr>
            <a:spLocks noGrp="1"/>
          </p:cNvSpPr>
          <p:nvPr>
            <p:ph idx="1"/>
          </p:nvPr>
        </p:nvSpPr>
        <p:spPr>
          <a:xfrm>
            <a:off x="1842888" y="3489702"/>
            <a:ext cx="2867335" cy="1889747"/>
          </a:xfrm>
          <a:noFill/>
        </p:spPr>
        <p:txBody>
          <a:bodyPr vert="horz" lIns="91440" tIns="45720" rIns="91440" bIns="45720" rtlCol="0">
            <a:normAutofit/>
          </a:bodyPr>
          <a:lstStyle/>
          <a:p>
            <a:pPr marL="0" indent="0" algn="ctr">
              <a:buNone/>
            </a:pPr>
            <a:r>
              <a:rPr lang="en-US" sz="1600" kern="1200" dirty="0">
                <a:solidFill>
                  <a:srgbClr val="080808"/>
                </a:solidFill>
                <a:latin typeface="+mn-lt"/>
                <a:ea typeface="+mn-ea"/>
                <a:cs typeface="+mn-cs"/>
              </a:rPr>
              <a:t> Is a system of communication for people who cannot hear that uses hand and finger movements</a:t>
            </a:r>
          </a:p>
        </p:txBody>
      </p:sp>
      <p:sp>
        <p:nvSpPr>
          <p:cNvPr id="2" name="Title 1">
            <a:extLst>
              <a:ext uri="{FF2B5EF4-FFF2-40B4-BE49-F238E27FC236}">
                <a16:creationId xmlns:a16="http://schemas.microsoft.com/office/drawing/2014/main" id="{1AE85229-69EF-4C63-80A5-225B78076DEE}"/>
              </a:ext>
            </a:extLst>
          </p:cNvPr>
          <p:cNvSpPr>
            <a:spLocks noGrp="1"/>
          </p:cNvSpPr>
          <p:nvPr>
            <p:ph type="title"/>
          </p:nvPr>
        </p:nvSpPr>
        <p:spPr>
          <a:xfrm>
            <a:off x="1027929" y="1959228"/>
            <a:ext cx="4661915" cy="915772"/>
          </a:xfrm>
          <a:noFill/>
        </p:spPr>
        <p:txBody>
          <a:bodyPr vert="horz" lIns="91440" tIns="45720" rIns="91440" bIns="45720" rtlCol="0" anchor="ctr">
            <a:normAutofit fontScale="90000"/>
          </a:bodyPr>
          <a:lstStyle/>
          <a:p>
            <a:pPr algn="ctr"/>
            <a:r>
              <a:rPr lang="en-US" sz="3600" kern="1200" dirty="0">
                <a:solidFill>
                  <a:srgbClr val="080808"/>
                </a:solidFill>
                <a:latin typeface="+mj-lt"/>
                <a:ea typeface="+mj-ea"/>
                <a:cs typeface="+mj-cs"/>
              </a:rPr>
              <a:t>Sign Language</a:t>
            </a:r>
            <a:br>
              <a:rPr lang="en-US" sz="3600" kern="1200" dirty="0">
                <a:solidFill>
                  <a:srgbClr val="080808"/>
                </a:solidFill>
                <a:latin typeface="+mj-lt"/>
                <a:ea typeface="+mj-ea"/>
                <a:cs typeface="+mj-cs"/>
              </a:rPr>
            </a:br>
            <a:endParaRPr lang="en-US" sz="3600" kern="1200" dirty="0">
              <a:solidFill>
                <a:srgbClr val="080808"/>
              </a:solidFill>
              <a:latin typeface="+mj-lt"/>
              <a:ea typeface="+mj-ea"/>
              <a:cs typeface="+mj-cs"/>
            </a:endParaRPr>
          </a:p>
        </p:txBody>
      </p:sp>
      <p:pic>
        <p:nvPicPr>
          <p:cNvPr id="7" name="Picture 6">
            <a:extLst>
              <a:ext uri="{FF2B5EF4-FFF2-40B4-BE49-F238E27FC236}">
                <a16:creationId xmlns:a16="http://schemas.microsoft.com/office/drawing/2014/main" id="{5F18380D-1A29-4561-B64B-B94760D31064}"/>
              </a:ext>
            </a:extLst>
          </p:cNvPr>
          <p:cNvPicPr>
            <a:picLocks noChangeAspect="1"/>
          </p:cNvPicPr>
          <p:nvPr/>
        </p:nvPicPr>
        <p:blipFill>
          <a:blip r:embed="rId3">
            <a:alphaModFix amt="94000"/>
            <a:extLst>
              <a:ext uri="{BEBA8EAE-BF5A-486C-A8C5-ECC9F3942E4B}">
                <a14:imgProps xmlns:a14="http://schemas.microsoft.com/office/drawing/2010/main">
                  <a14:imgLayer r:embed="rId4">
                    <a14:imgEffect>
                      <a14:colorTemperature colorTemp="11500"/>
                    </a14:imgEffect>
                    <a14:imgEffect>
                      <a14:saturation sat="157000"/>
                    </a14:imgEffect>
                  </a14:imgLayer>
                </a14:imgProps>
              </a:ext>
            </a:extLst>
          </a:blip>
          <a:stretch>
            <a:fillRect/>
          </a:stretch>
        </p:blipFill>
        <p:spPr>
          <a:xfrm>
            <a:off x="7615382" y="295681"/>
            <a:ext cx="4259025" cy="5513301"/>
          </a:xfrm>
          <a:prstGeom prst="rect">
            <a:avLst/>
          </a:prstGeom>
        </p:spPr>
      </p:pic>
      <p:sp>
        <p:nvSpPr>
          <p:cNvPr id="8" name="Rectangle 7">
            <a:extLst>
              <a:ext uri="{FF2B5EF4-FFF2-40B4-BE49-F238E27FC236}">
                <a16:creationId xmlns:a16="http://schemas.microsoft.com/office/drawing/2014/main" id="{C0F5B624-976F-4A74-B25C-AE7396263DE8}"/>
              </a:ext>
            </a:extLst>
          </p:cNvPr>
          <p:cNvSpPr/>
          <p:nvPr/>
        </p:nvSpPr>
        <p:spPr>
          <a:xfrm>
            <a:off x="8962081" y="6288747"/>
            <a:ext cx="3003964" cy="369332"/>
          </a:xfrm>
          <a:prstGeom prst="rect">
            <a:avLst/>
          </a:prstGeom>
        </p:spPr>
        <p:txBody>
          <a:bodyPr wrap="none">
            <a:spAutoFit/>
          </a:bodyPr>
          <a:lstStyle/>
          <a:p>
            <a:r>
              <a:rPr lang="en-GB" dirty="0">
                <a:hlinkClick r:id="rId5"/>
              </a:rPr>
              <a:t>https://youtu.be/bFIAHKOSJlE</a:t>
            </a:r>
            <a:endParaRPr lang="en-GB" dirty="0"/>
          </a:p>
        </p:txBody>
      </p:sp>
      <p:pic>
        <p:nvPicPr>
          <p:cNvPr id="21" name="Picture 20">
            <a:extLst>
              <a:ext uri="{FF2B5EF4-FFF2-40B4-BE49-F238E27FC236}">
                <a16:creationId xmlns:a16="http://schemas.microsoft.com/office/drawing/2014/main" id="{249F1B59-406B-4265-9B02-106E5281E6F9}"/>
              </a:ext>
            </a:extLst>
          </p:cNvPr>
          <p:cNvPicPr>
            <a:picLocks noChangeAspect="1"/>
          </p:cNvPicPr>
          <p:nvPr/>
        </p:nvPicPr>
        <p:blipFill>
          <a:blip r:embed="rId6"/>
          <a:stretch>
            <a:fillRect/>
          </a:stretch>
        </p:blipFill>
        <p:spPr>
          <a:xfrm>
            <a:off x="1710620" y="50731"/>
            <a:ext cx="3428663" cy="14400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 name="Picture 16" descr="A picture containing map&#10;&#10;Description automatically generated">
            <a:extLst>
              <a:ext uri="{FF2B5EF4-FFF2-40B4-BE49-F238E27FC236}">
                <a16:creationId xmlns:a16="http://schemas.microsoft.com/office/drawing/2014/main" id="{A17C76E8-0FB7-4C80-9D82-C4328B45AEA4}"/>
              </a:ext>
            </a:extLst>
          </p:cNvPr>
          <p:cNvPicPr>
            <a:picLocks noChangeAspect="1"/>
          </p:cNvPicPr>
          <p:nvPr/>
        </p:nvPicPr>
        <p:blipFill>
          <a:blip r:embed="rId7">
            <a:alphaModFix amt="5000"/>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164386"/>
            <a:ext cx="12192000" cy="6858000"/>
          </a:xfrm>
          <a:prstGeom prst="rect">
            <a:avLst/>
          </a:prstGeom>
        </p:spPr>
      </p:pic>
    </p:spTree>
    <p:extLst>
      <p:ext uri="{BB962C8B-B14F-4D97-AF65-F5344CB8AC3E}">
        <p14:creationId xmlns:p14="http://schemas.microsoft.com/office/powerpoint/2010/main" val="278854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Sign Language Recognition image">
            <a:extLst>
              <a:ext uri="{FF2B5EF4-FFF2-40B4-BE49-F238E27FC236}">
                <a16:creationId xmlns:a16="http://schemas.microsoft.com/office/drawing/2014/main" id="{7EE341F2-219E-45C7-BFCC-1EA22D126E8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84632" y="1149619"/>
            <a:ext cx="3517119" cy="4552615"/>
          </a:xfrm>
          <a:prstGeom prst="rect">
            <a:avLst/>
          </a:prstGeom>
          <a:noFill/>
        </p:spPr>
      </p:pic>
      <p:cxnSp>
        <p:nvCxnSpPr>
          <p:cNvPr id="71" name="Straight Connector 7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74" name="Picture 2" descr="Convolutional Neural Network Architecture | CNN Architecture">
            <a:extLst>
              <a:ext uri="{FF2B5EF4-FFF2-40B4-BE49-F238E27FC236}">
                <a16:creationId xmlns:a16="http://schemas.microsoft.com/office/drawing/2014/main" id="{784C723B-A6D5-4343-8A68-629E4EEA42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0676" y="2479687"/>
            <a:ext cx="3537345" cy="18924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wall, indoor, automaton&#10;&#10;Description automatically generated">
            <a:extLst>
              <a:ext uri="{FF2B5EF4-FFF2-40B4-BE49-F238E27FC236}">
                <a16:creationId xmlns:a16="http://schemas.microsoft.com/office/drawing/2014/main" id="{7165D3BF-8C8B-4E23-9545-2526B26EE07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162336" y="2335621"/>
            <a:ext cx="3517120" cy="2180614"/>
          </a:xfrm>
          <a:prstGeom prst="rect">
            <a:avLst/>
          </a:prstGeom>
        </p:spPr>
      </p:pic>
    </p:spTree>
    <p:extLst>
      <p:ext uri="{BB962C8B-B14F-4D97-AF65-F5344CB8AC3E}">
        <p14:creationId xmlns:p14="http://schemas.microsoft.com/office/powerpoint/2010/main" val="204072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DC29F5-F2ED-402F-89B9-4BF98E67311E}"/>
              </a:ext>
            </a:extLst>
          </p:cNvPr>
          <p:cNvSpPr txBox="1"/>
          <p:nvPr/>
        </p:nvSpPr>
        <p:spPr>
          <a:xfrm>
            <a:off x="482886" y="1736074"/>
            <a:ext cx="6529456" cy="4264033"/>
          </a:xfrm>
          <a:prstGeom prst="rect">
            <a:avLst/>
          </a:prstGeom>
        </p:spPr>
        <p:txBody>
          <a:bodyPr vert="horz" lIns="91440" tIns="45720" rIns="91440" bIns="45720" rtlCol="0" anchor="t">
            <a:normAutofit fontScale="85000" lnSpcReduction="10000"/>
          </a:bodyPr>
          <a:lstStyle/>
          <a:p>
            <a:pPr defTabSz="914400">
              <a:lnSpc>
                <a:spcPct val="90000"/>
              </a:lnSpc>
              <a:spcAft>
                <a:spcPts val="600"/>
              </a:spcAft>
            </a:pPr>
            <a:r>
              <a:rPr lang="en-US" sz="1500" dirty="0">
                <a:solidFill>
                  <a:schemeClr val="tx2"/>
                </a:solidFill>
              </a:rPr>
              <a:t> </a:t>
            </a:r>
            <a:r>
              <a:rPr lang="en-US" sz="3200" dirty="0">
                <a:solidFill>
                  <a:schemeClr val="tx2"/>
                </a:solidFill>
              </a:rPr>
              <a:t>This paper focuses on creating  an interactive educational line between the  hearing-impaired , normal people and humanoid robot with the help of computer vision. To do so first a classification model is built to identify the sign alphabet using CNN and then for real time application the hand gesture sign is detected using OpenCV and fed to the model to make the final prediction . And after recognition  for further use of human robot visional recognition. </a:t>
            </a:r>
            <a:r>
              <a:rPr lang="en-US" sz="1500" dirty="0">
                <a:solidFill>
                  <a:schemeClr val="tx2"/>
                </a:solidFill>
              </a:rPr>
              <a:t>	</a:t>
            </a:r>
          </a:p>
        </p:txBody>
      </p:sp>
      <p:sp>
        <p:nvSpPr>
          <p:cNvPr id="2" name="Title 1">
            <a:extLst>
              <a:ext uri="{FF2B5EF4-FFF2-40B4-BE49-F238E27FC236}">
                <a16:creationId xmlns:a16="http://schemas.microsoft.com/office/drawing/2014/main" id="{5616B17E-F04E-4A72-B2AC-FBB52A999B7E}"/>
              </a:ext>
            </a:extLst>
          </p:cNvPr>
          <p:cNvSpPr>
            <a:spLocks noGrp="1"/>
          </p:cNvSpPr>
          <p:nvPr>
            <p:ph type="title"/>
          </p:nvPr>
        </p:nvSpPr>
        <p:spPr>
          <a:xfrm>
            <a:off x="838200" y="601432"/>
            <a:ext cx="10515600" cy="1318012"/>
          </a:xfrm>
        </p:spPr>
        <p:txBody>
          <a:bodyPr>
            <a:normAutofit fontScale="90000"/>
          </a:bodyPr>
          <a:lstStyle/>
          <a:p>
            <a:pPr>
              <a:spcBef>
                <a:spcPts val="1500"/>
              </a:spcBef>
              <a:spcAft>
                <a:spcPts val="1500"/>
              </a:spcAft>
            </a:pPr>
            <a:r>
              <a:rPr lang="en-US" sz="4400" b="1" dirty="0">
                <a:solidFill>
                  <a:schemeClr val="tx2"/>
                </a:solidFill>
              </a:rPr>
              <a:t>Problem Description:</a:t>
            </a:r>
            <a:br>
              <a:rPr lang="en-US" sz="4400" b="1" dirty="0">
                <a:solidFill>
                  <a:schemeClr val="tx2"/>
                </a:solidFill>
              </a:rPr>
            </a:br>
            <a:br>
              <a:rPr lang="en-GB" sz="4400" b="1" dirty="0">
                <a:effectLst/>
                <a:latin typeface="Times New Roman" panose="02020603050405020304" pitchFamily="18" charset="0"/>
                <a:ea typeface="Times New Roman" panose="02020603050405020304" pitchFamily="18" charset="0"/>
              </a:rPr>
            </a:br>
            <a:endParaRPr lang="en-GB" dirty="0"/>
          </a:p>
        </p:txBody>
      </p:sp>
      <p:pic>
        <p:nvPicPr>
          <p:cNvPr id="7" name="Picture 6" descr="Text, arrow&#10;&#10;Description automatically generated">
            <a:extLst>
              <a:ext uri="{FF2B5EF4-FFF2-40B4-BE49-F238E27FC236}">
                <a16:creationId xmlns:a16="http://schemas.microsoft.com/office/drawing/2014/main" id="{EDC6987F-16E0-4A00-AABC-FB5C20A73493}"/>
              </a:ext>
            </a:extLst>
          </p:cNvPr>
          <p:cNvPicPr>
            <a:picLocks noChangeAspect="1"/>
          </p:cNvPicPr>
          <p:nvPr/>
        </p:nvPicPr>
        <p:blipFill rotWithShape="1">
          <a:blip r:embed="rId2">
            <a:extLst>
              <a:ext uri="{28A0092B-C50C-407E-A947-70E740481C1C}">
                <a14:useLocalDpi xmlns:a14="http://schemas.microsoft.com/office/drawing/2010/main" val="0"/>
              </a:ext>
            </a:extLst>
          </a:blip>
          <a:srcRect t="31657" r="-1" b="-1"/>
          <a:stretch/>
        </p:blipFill>
        <p:spPr>
          <a:xfrm>
            <a:off x="7261022" y="1260438"/>
            <a:ext cx="4341459" cy="4884150"/>
          </a:xfrm>
          <a:prstGeom prst="rect">
            <a:avLst/>
          </a:prstGeom>
        </p:spPr>
      </p:pic>
    </p:spTree>
    <p:extLst>
      <p:ext uri="{BB962C8B-B14F-4D97-AF65-F5344CB8AC3E}">
        <p14:creationId xmlns:p14="http://schemas.microsoft.com/office/powerpoint/2010/main" val="3354290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6C22C3F-6B9E-4F57-9BEA-E471BB3D9EAF}"/>
              </a:ext>
            </a:extLst>
          </p:cNvPr>
          <p:cNvSpPr txBox="1"/>
          <p:nvPr/>
        </p:nvSpPr>
        <p:spPr>
          <a:xfrm>
            <a:off x="630936" y="457200"/>
            <a:ext cx="4343400" cy="192938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100" b="1">
                <a:latin typeface="+mj-lt"/>
                <a:ea typeface="+mj-ea"/>
                <a:cs typeface="+mj-cs"/>
              </a:rPr>
              <a:t>Systematic Literature Review:</a:t>
            </a:r>
          </a:p>
          <a:p>
            <a:pPr defTabSz="914400">
              <a:lnSpc>
                <a:spcPct val="90000"/>
              </a:lnSpc>
              <a:spcBef>
                <a:spcPct val="0"/>
              </a:spcBef>
              <a:spcAft>
                <a:spcPts val="600"/>
              </a:spcAft>
            </a:pPr>
            <a:r>
              <a:rPr lang="en-US" sz="4100" b="1">
                <a:latin typeface="+mj-lt"/>
                <a:ea typeface="+mj-ea"/>
                <a:cs typeface="+mj-cs"/>
              </a:rPr>
              <a:t> </a:t>
            </a:r>
          </a:p>
        </p:txBody>
      </p:sp>
      <p:sp>
        <p:nvSpPr>
          <p:cNvPr id="4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DC29F5-F2ED-402F-89B9-4BF98E67311E}"/>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900">
                <a:effectLst/>
              </a:rPr>
              <a:t>From 15th February 2017 to 15th March 2021, a combination of a small set of keywords to find the overall research landscape of robotics in Sign language technology and education, as well as interdisciplinary research (Engineering, Computer Science, Medicine, Mathematics, Neuroscience, Health, and Social Science).</a:t>
            </a:r>
            <a:endParaRPr lang="en-US" sz="1900"/>
          </a:p>
        </p:txBody>
      </p:sp>
      <p:pic>
        <p:nvPicPr>
          <p:cNvPr id="9" name="Picture 8">
            <a:extLst>
              <a:ext uri="{FF2B5EF4-FFF2-40B4-BE49-F238E27FC236}">
                <a16:creationId xmlns:a16="http://schemas.microsoft.com/office/drawing/2014/main" id="{C5681335-A635-48D4-A171-A516D6FF320B}"/>
              </a:ext>
            </a:extLst>
          </p:cNvPr>
          <p:cNvPicPr/>
          <p:nvPr/>
        </p:nvPicPr>
        <p:blipFill rotWithShape="1">
          <a:blip r:embed="rId2">
            <a:extLst>
              <a:ext uri="{28A0092B-C50C-407E-A947-70E740481C1C}">
                <a14:useLocalDpi xmlns:a14="http://schemas.microsoft.com/office/drawing/2010/main" val="0"/>
              </a:ext>
            </a:extLst>
          </a:blip>
          <a:srcRect l="843" t="3378" r="2049" b="3239"/>
          <a:stretch/>
        </p:blipFill>
        <p:spPr bwMode="auto">
          <a:xfrm>
            <a:off x="6254496" y="3554448"/>
            <a:ext cx="5468112" cy="1708967"/>
          </a:xfrm>
          <a:prstGeom prst="rect">
            <a:avLst/>
          </a:prstGeom>
          <a:noFill/>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55C892A7-4B9B-4C82-A5FE-6F2218A70AE0}"/>
              </a:ext>
            </a:extLst>
          </p:cNvPr>
          <p:cNvSpPr txBox="1"/>
          <p:nvPr/>
        </p:nvSpPr>
        <p:spPr>
          <a:xfrm>
            <a:off x="4865380" y="5602373"/>
            <a:ext cx="6200454" cy="375552"/>
          </a:xfrm>
          <a:prstGeom prst="rect">
            <a:avLst/>
          </a:prstGeom>
          <a:noFill/>
        </p:spPr>
        <p:txBody>
          <a:bodyPr wrap="square">
            <a:spAutoFit/>
          </a:bodyPr>
          <a:lstStyle/>
          <a:p>
            <a:pPr algn="ct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Figure one: keyword Combination for Article Search</a:t>
            </a:r>
            <a:endParaRPr lang="en-GB" sz="2400" dirty="0">
              <a:effectLst/>
              <a:latin typeface="Calibri" panose="020F050202020403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85888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D248C8-7479-412B-B1CE-4130DE115F55}"/>
              </a:ext>
            </a:extLst>
          </p:cNvPr>
          <p:cNvPicPr>
            <a:picLocks noChangeAspect="1"/>
          </p:cNvPicPr>
          <p:nvPr/>
        </p:nvPicPr>
        <p:blipFill>
          <a:blip r:embed="rId2"/>
          <a:stretch>
            <a:fillRect/>
          </a:stretch>
        </p:blipFill>
        <p:spPr>
          <a:xfrm>
            <a:off x="4104343" y="297951"/>
            <a:ext cx="4495589" cy="6287539"/>
          </a:xfrm>
          <a:prstGeom prst="rect">
            <a:avLst/>
          </a:prstGeom>
        </p:spPr>
      </p:pic>
    </p:spTree>
    <p:extLst>
      <p:ext uri="{BB962C8B-B14F-4D97-AF65-F5344CB8AC3E}">
        <p14:creationId xmlns:p14="http://schemas.microsoft.com/office/powerpoint/2010/main" val="371873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4E18DF-FEE4-4877-8FD1-77AF7B449A48}"/>
              </a:ext>
            </a:extLst>
          </p:cNvPr>
          <p:cNvSpPr txBox="1"/>
          <p:nvPr/>
        </p:nvSpPr>
        <p:spPr>
          <a:xfrm>
            <a:off x="838199" y="291090"/>
            <a:ext cx="1051559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kern="1200">
                <a:solidFill>
                  <a:schemeClr val="tx1"/>
                </a:solidFill>
                <a:effectLst/>
                <a:latin typeface="+mj-lt"/>
                <a:ea typeface="+mj-ea"/>
                <a:cs typeface="+mj-cs"/>
              </a:rPr>
              <a:t>History and International Profile of Publication on SL Robotics </a:t>
            </a:r>
            <a:endParaRPr lang="en-US" sz="3000" kern="1200">
              <a:solidFill>
                <a:schemeClr val="tx1"/>
              </a:solidFill>
              <a:latin typeface="+mj-lt"/>
              <a:ea typeface="+mj-ea"/>
              <a:cs typeface="+mj-cs"/>
            </a:endParaRPr>
          </a:p>
        </p:txBody>
      </p:sp>
      <p:pic>
        <p:nvPicPr>
          <p:cNvPr id="7" name="image11.png">
            <a:extLst>
              <a:ext uri="{FF2B5EF4-FFF2-40B4-BE49-F238E27FC236}">
                <a16:creationId xmlns:a16="http://schemas.microsoft.com/office/drawing/2014/main" id="{27952EEA-6F12-4F50-BAC7-E36C76C17370}"/>
              </a:ext>
            </a:extLst>
          </p:cNvPr>
          <p:cNvPicPr/>
          <p:nvPr/>
        </p:nvPicPr>
        <p:blipFill>
          <a:blip r:embed="rId2"/>
          <a:stretch>
            <a:fillRect/>
          </a:stretch>
        </p:blipFill>
        <p:spPr>
          <a:xfrm>
            <a:off x="2148669" y="1863801"/>
            <a:ext cx="7894660" cy="4440746"/>
          </a:xfrm>
          <a:prstGeom prst="rect">
            <a:avLst/>
          </a:prstGeom>
        </p:spPr>
      </p:pic>
    </p:spTree>
    <p:extLst>
      <p:ext uri="{BB962C8B-B14F-4D97-AF65-F5344CB8AC3E}">
        <p14:creationId xmlns:p14="http://schemas.microsoft.com/office/powerpoint/2010/main" val="4280284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1623</TotalTime>
  <Words>997</Words>
  <Application>Microsoft Office PowerPoint</Application>
  <PresentationFormat>Widescreen</PresentationFormat>
  <Paragraphs>102</Paragraphs>
  <Slides>37</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Arial</vt:lpstr>
      <vt:lpstr>Calibri</vt:lpstr>
      <vt:lpstr>Calibri Light</vt:lpstr>
      <vt:lpstr>DIN-Light</vt:lpstr>
      <vt:lpstr>ff4</vt:lpstr>
      <vt:lpstr>ff7</vt:lpstr>
      <vt:lpstr>Norican</vt:lpstr>
      <vt:lpstr>Times New Roman</vt:lpstr>
      <vt:lpstr>Office Theme</vt:lpstr>
      <vt:lpstr>Office Theme</vt:lpstr>
      <vt:lpstr>Office Theme</vt:lpstr>
      <vt:lpstr>PowerPoint Presentation</vt:lpstr>
      <vt:lpstr>PowerPoint Presentation</vt:lpstr>
      <vt:lpstr>PowerPoint Presentation</vt:lpstr>
      <vt:lpstr>Sign Language </vt:lpstr>
      <vt:lpstr>PowerPoint Presentation</vt:lpstr>
      <vt:lpstr>Problem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Literature Review</vt:lpstr>
      <vt:lpstr>Literature Review</vt:lpstr>
      <vt:lpstr>Similar work </vt:lpstr>
      <vt:lpstr>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 our Vision Algorithm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Debayan Das</dc:creator>
  <cp:lastModifiedBy>Porhonar, Parastoo</cp:lastModifiedBy>
  <cp:revision>64</cp:revision>
  <dcterms:created xsi:type="dcterms:W3CDTF">2019-10-08T11:26:02Z</dcterms:created>
  <dcterms:modified xsi:type="dcterms:W3CDTF">2021-08-19T13:41:04Z</dcterms:modified>
</cp:coreProperties>
</file>